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sldIdLst>
    <p:sldId id="256" r:id="rId5"/>
    <p:sldId id="272" r:id="rId6"/>
    <p:sldId id="257" r:id="rId7"/>
    <p:sldId id="273" r:id="rId8"/>
    <p:sldId id="274" r:id="rId9"/>
    <p:sldId id="262" r:id="rId10"/>
    <p:sldId id="276" r:id="rId11"/>
    <p:sldId id="277" r:id="rId12"/>
    <p:sldId id="278" r:id="rId13"/>
    <p:sldId id="279" r:id="rId14"/>
    <p:sldId id="280" r:id="rId15"/>
    <p:sldId id="275" r:id="rId16"/>
    <p:sldId id="261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56419-2796-4652-A27A-7077FA9ED1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45BF4D6-7642-462E-9ED5-B7F11DCAE7B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aseline="0"/>
            <a:t>Première partie : Présentation du contexte</a:t>
          </a:r>
          <a:endParaRPr lang="en-US"/>
        </a:p>
      </dgm:t>
    </dgm:pt>
    <dgm:pt modelId="{77B3699F-9925-461F-AF0D-863A2E07E156}" type="parTrans" cxnId="{C24C704B-0903-4CDF-B295-875630FC7DB3}">
      <dgm:prSet/>
      <dgm:spPr/>
      <dgm:t>
        <a:bodyPr/>
        <a:lstStyle/>
        <a:p>
          <a:endParaRPr lang="en-US"/>
        </a:p>
      </dgm:t>
    </dgm:pt>
    <dgm:pt modelId="{500EBBDC-B337-49FA-A7BD-32EC29B238FD}" type="sibTrans" cxnId="{C24C704B-0903-4CDF-B295-875630FC7DB3}">
      <dgm:prSet/>
      <dgm:spPr/>
      <dgm:t>
        <a:bodyPr/>
        <a:lstStyle/>
        <a:p>
          <a:endParaRPr lang="en-US"/>
        </a:p>
      </dgm:t>
    </dgm:pt>
    <dgm:pt modelId="{D7F77A34-F10F-4916-9218-E02F039E7DC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aseline="0" dirty="0"/>
            <a:t>Deuxième partie : Présentation de quelques projets </a:t>
          </a:r>
          <a:endParaRPr lang="en-US" dirty="0"/>
        </a:p>
      </dgm:t>
    </dgm:pt>
    <dgm:pt modelId="{DE235E73-F2B3-43AF-8C74-3D0F7750A09F}" type="parTrans" cxnId="{0B32B0E4-AAD6-4890-A27B-64277143A3C8}">
      <dgm:prSet/>
      <dgm:spPr/>
      <dgm:t>
        <a:bodyPr/>
        <a:lstStyle/>
        <a:p>
          <a:endParaRPr lang="en-US"/>
        </a:p>
      </dgm:t>
    </dgm:pt>
    <dgm:pt modelId="{9B6857C5-CA7B-445C-981F-0F4A1320A186}" type="sibTrans" cxnId="{0B32B0E4-AAD6-4890-A27B-64277143A3C8}">
      <dgm:prSet/>
      <dgm:spPr/>
      <dgm:t>
        <a:bodyPr/>
        <a:lstStyle/>
        <a:p>
          <a:endParaRPr lang="en-US"/>
        </a:p>
      </dgm:t>
    </dgm:pt>
    <dgm:pt modelId="{C382C252-34C2-446D-9590-A398B447714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aseline="0"/>
            <a:t>Conclusion</a:t>
          </a:r>
          <a:endParaRPr lang="en-US"/>
        </a:p>
      </dgm:t>
    </dgm:pt>
    <dgm:pt modelId="{8FD3A59F-5767-4629-AE18-30203BCE8189}" type="parTrans" cxnId="{39E8D883-BB33-423E-96F5-F8A57E982CEE}">
      <dgm:prSet/>
      <dgm:spPr/>
      <dgm:t>
        <a:bodyPr/>
        <a:lstStyle/>
        <a:p>
          <a:endParaRPr lang="en-US"/>
        </a:p>
      </dgm:t>
    </dgm:pt>
    <dgm:pt modelId="{36D965F9-81D7-4A8B-B3B9-96682141AA59}" type="sibTrans" cxnId="{39E8D883-BB33-423E-96F5-F8A57E982CEE}">
      <dgm:prSet/>
      <dgm:spPr/>
      <dgm:t>
        <a:bodyPr/>
        <a:lstStyle/>
        <a:p>
          <a:endParaRPr lang="en-US"/>
        </a:p>
      </dgm:t>
    </dgm:pt>
    <dgm:pt modelId="{90F11FD8-1210-47AE-A28F-8632277E9F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Présentation</a:t>
          </a:r>
          <a:r>
            <a:rPr lang="en-US" dirty="0"/>
            <a:t> </a:t>
          </a:r>
          <a:r>
            <a:rPr lang="en-US" dirty="0" err="1"/>
            <a:t>personnelle</a:t>
          </a:r>
          <a:endParaRPr lang="en-US" dirty="0"/>
        </a:p>
      </dgm:t>
    </dgm:pt>
    <dgm:pt modelId="{B705C723-8F1F-4178-AE46-A5BD3F60DDEA}" type="parTrans" cxnId="{6D6D93BB-FFA3-4DEB-AF89-FDCAB09C7F3A}">
      <dgm:prSet/>
      <dgm:spPr/>
      <dgm:t>
        <a:bodyPr/>
        <a:lstStyle/>
        <a:p>
          <a:endParaRPr lang="fr-FR"/>
        </a:p>
      </dgm:t>
    </dgm:pt>
    <dgm:pt modelId="{76A782DA-C098-449E-BC7E-0ECFF6A29184}" type="sibTrans" cxnId="{6D6D93BB-FFA3-4DEB-AF89-FDCAB09C7F3A}">
      <dgm:prSet/>
      <dgm:spPr/>
      <dgm:t>
        <a:bodyPr/>
        <a:lstStyle/>
        <a:p>
          <a:endParaRPr lang="en-US"/>
        </a:p>
      </dgm:t>
    </dgm:pt>
    <dgm:pt modelId="{276ED43D-9408-41A8-B3C3-683BC8B3EF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Mes stages</a:t>
          </a:r>
        </a:p>
      </dgm:t>
    </dgm:pt>
    <dgm:pt modelId="{8E35181F-E3B2-41B0-91BA-D873D0CC50C7}" type="parTrans" cxnId="{FE54405A-A0B6-4CD1-8F5C-EE4611D14FFB}">
      <dgm:prSet/>
      <dgm:spPr/>
      <dgm:t>
        <a:bodyPr/>
        <a:lstStyle/>
        <a:p>
          <a:endParaRPr lang="fr-FR"/>
        </a:p>
      </dgm:t>
    </dgm:pt>
    <dgm:pt modelId="{60C65803-2BE8-48F8-ADCA-5C34B37B82EE}" type="sibTrans" cxnId="{FE54405A-A0B6-4CD1-8F5C-EE4611D14FFB}">
      <dgm:prSet/>
      <dgm:spPr/>
      <dgm:t>
        <a:bodyPr/>
        <a:lstStyle/>
        <a:p>
          <a:endParaRPr lang="fr-FR"/>
        </a:p>
      </dgm:t>
    </dgm:pt>
    <dgm:pt modelId="{453A263B-4C3E-487C-BF07-6595272F2E1A}" type="pres">
      <dgm:prSet presAssocID="{84E56419-2796-4652-A27A-7077FA9ED112}" presName="root" presStyleCnt="0">
        <dgm:presLayoutVars>
          <dgm:dir/>
          <dgm:resizeHandles val="exact"/>
        </dgm:presLayoutVars>
      </dgm:prSet>
      <dgm:spPr/>
    </dgm:pt>
    <dgm:pt modelId="{F7AE5DCC-94C3-4B81-8A89-FE3AB868ECE0}" type="pres">
      <dgm:prSet presAssocID="{90F11FD8-1210-47AE-A28F-8632277E9F71}" presName="compNode" presStyleCnt="0"/>
      <dgm:spPr/>
    </dgm:pt>
    <dgm:pt modelId="{536A93FD-B07A-4B28-A7AB-E70ACDD9DB42}" type="pres">
      <dgm:prSet presAssocID="{90F11FD8-1210-47AE-A28F-8632277E9F71}" presName="bgRect" presStyleLbl="bgShp" presStyleIdx="0" presStyleCnt="5" custLinFactNeighborX="-67" custLinFactNeighborY="466"/>
      <dgm:spPr/>
    </dgm:pt>
    <dgm:pt modelId="{C1FCA0D0-B6CA-4663-B939-8E19F28FC06E}" type="pres">
      <dgm:prSet presAssocID="{90F11FD8-1210-47AE-A28F-8632277E9F7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689E2F4C-4730-428C-8737-186567F1E23F}" type="pres">
      <dgm:prSet presAssocID="{90F11FD8-1210-47AE-A28F-8632277E9F71}" presName="spaceRect" presStyleCnt="0"/>
      <dgm:spPr/>
    </dgm:pt>
    <dgm:pt modelId="{0F52CEAD-BEB0-48D1-9860-1462A7AAE6F5}" type="pres">
      <dgm:prSet presAssocID="{90F11FD8-1210-47AE-A28F-8632277E9F71}" presName="parTx" presStyleLbl="revTx" presStyleIdx="0" presStyleCnt="5">
        <dgm:presLayoutVars>
          <dgm:chMax val="0"/>
          <dgm:chPref val="0"/>
        </dgm:presLayoutVars>
      </dgm:prSet>
      <dgm:spPr/>
    </dgm:pt>
    <dgm:pt modelId="{24764D40-162C-4DA4-89F9-03E423CB3018}" type="pres">
      <dgm:prSet presAssocID="{76A782DA-C098-449E-BC7E-0ECFF6A29184}" presName="sibTrans" presStyleCnt="0"/>
      <dgm:spPr/>
    </dgm:pt>
    <dgm:pt modelId="{BFFD6C8C-A59F-41D8-8E50-A3D09FA38A77}" type="pres">
      <dgm:prSet presAssocID="{645BF4D6-7642-462E-9ED5-B7F11DCAE7BB}" presName="compNode" presStyleCnt="0"/>
      <dgm:spPr/>
    </dgm:pt>
    <dgm:pt modelId="{A9870DA9-7677-447F-99B0-841D500B3F2F}" type="pres">
      <dgm:prSet presAssocID="{645BF4D6-7642-462E-9ED5-B7F11DCAE7BB}" presName="bgRect" presStyleLbl="bgShp" presStyleIdx="1" presStyleCnt="5"/>
      <dgm:spPr/>
    </dgm:pt>
    <dgm:pt modelId="{9179F0BB-C849-4A9E-BE56-B0B6D30548A4}" type="pres">
      <dgm:prSet presAssocID="{645BF4D6-7642-462E-9ED5-B7F11DCAE7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14E51167-8A84-4D5C-8FE7-20995E1ABB76}" type="pres">
      <dgm:prSet presAssocID="{645BF4D6-7642-462E-9ED5-B7F11DCAE7BB}" presName="spaceRect" presStyleCnt="0"/>
      <dgm:spPr/>
    </dgm:pt>
    <dgm:pt modelId="{2521E84D-2D6B-466B-9B80-DD9E76041180}" type="pres">
      <dgm:prSet presAssocID="{645BF4D6-7642-462E-9ED5-B7F11DCAE7BB}" presName="parTx" presStyleLbl="revTx" presStyleIdx="1" presStyleCnt="5">
        <dgm:presLayoutVars>
          <dgm:chMax val="0"/>
          <dgm:chPref val="0"/>
        </dgm:presLayoutVars>
      </dgm:prSet>
      <dgm:spPr/>
    </dgm:pt>
    <dgm:pt modelId="{5345AAD9-48AA-4CEF-A1E5-0D719C3AA40E}" type="pres">
      <dgm:prSet presAssocID="{500EBBDC-B337-49FA-A7BD-32EC29B238FD}" presName="sibTrans" presStyleCnt="0"/>
      <dgm:spPr/>
    </dgm:pt>
    <dgm:pt modelId="{B7048658-44B2-4DA4-A246-957C2D78138E}" type="pres">
      <dgm:prSet presAssocID="{D7F77A34-F10F-4916-9218-E02F039E7DC1}" presName="compNode" presStyleCnt="0"/>
      <dgm:spPr/>
    </dgm:pt>
    <dgm:pt modelId="{4202DCE8-A298-494A-9A5F-2141187001EF}" type="pres">
      <dgm:prSet presAssocID="{D7F77A34-F10F-4916-9218-E02F039E7DC1}" presName="bgRect" presStyleLbl="bgShp" presStyleIdx="2" presStyleCnt="5"/>
      <dgm:spPr/>
    </dgm:pt>
    <dgm:pt modelId="{D67E34A3-10EA-4CA4-A18E-149910488318}" type="pres">
      <dgm:prSet presAssocID="{D7F77A34-F10F-4916-9218-E02F039E7DC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 avec un remplissage uni"/>
        </a:ext>
      </dgm:extLst>
    </dgm:pt>
    <dgm:pt modelId="{3625FDC8-C6D8-4F1F-9243-834DC25E4A83}" type="pres">
      <dgm:prSet presAssocID="{D7F77A34-F10F-4916-9218-E02F039E7DC1}" presName="spaceRect" presStyleCnt="0"/>
      <dgm:spPr/>
    </dgm:pt>
    <dgm:pt modelId="{9BDA9D6E-0B15-4DF0-9E3B-49F3DC7E73B3}" type="pres">
      <dgm:prSet presAssocID="{D7F77A34-F10F-4916-9218-E02F039E7DC1}" presName="parTx" presStyleLbl="revTx" presStyleIdx="2" presStyleCnt="5">
        <dgm:presLayoutVars>
          <dgm:chMax val="0"/>
          <dgm:chPref val="0"/>
        </dgm:presLayoutVars>
      </dgm:prSet>
      <dgm:spPr/>
    </dgm:pt>
    <dgm:pt modelId="{9F528769-6F11-4413-82DA-08031D981524}" type="pres">
      <dgm:prSet presAssocID="{9B6857C5-CA7B-445C-981F-0F4A1320A186}" presName="sibTrans" presStyleCnt="0"/>
      <dgm:spPr/>
    </dgm:pt>
    <dgm:pt modelId="{7B8B3893-4ABF-4793-9930-659492473FD2}" type="pres">
      <dgm:prSet presAssocID="{276ED43D-9408-41A8-B3C3-683BC8B3EFEA}" presName="compNode" presStyleCnt="0"/>
      <dgm:spPr/>
    </dgm:pt>
    <dgm:pt modelId="{A92D58C2-ACB9-4120-8690-620036D1A9A1}" type="pres">
      <dgm:prSet presAssocID="{276ED43D-9408-41A8-B3C3-683BC8B3EFEA}" presName="bgRect" presStyleLbl="bgShp" presStyleIdx="3" presStyleCnt="5"/>
      <dgm:spPr/>
    </dgm:pt>
    <dgm:pt modelId="{F10F41AA-92DC-4487-9331-CB8A91878487}" type="pres">
      <dgm:prSet presAssocID="{276ED43D-9408-41A8-B3C3-683BC8B3EFE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vail à domicile avec un remplissage uni"/>
        </a:ext>
      </dgm:extLst>
    </dgm:pt>
    <dgm:pt modelId="{D496E88D-9B09-4A58-A134-F057F87A79FC}" type="pres">
      <dgm:prSet presAssocID="{276ED43D-9408-41A8-B3C3-683BC8B3EFEA}" presName="spaceRect" presStyleCnt="0"/>
      <dgm:spPr/>
    </dgm:pt>
    <dgm:pt modelId="{E60135F1-AE9F-43E3-968B-05EA49487DEE}" type="pres">
      <dgm:prSet presAssocID="{276ED43D-9408-41A8-B3C3-683BC8B3EFEA}" presName="parTx" presStyleLbl="revTx" presStyleIdx="3" presStyleCnt="5">
        <dgm:presLayoutVars>
          <dgm:chMax val="0"/>
          <dgm:chPref val="0"/>
        </dgm:presLayoutVars>
      </dgm:prSet>
      <dgm:spPr/>
    </dgm:pt>
    <dgm:pt modelId="{1C8FB50A-9654-460B-854B-9861E52A7F89}" type="pres">
      <dgm:prSet presAssocID="{60C65803-2BE8-48F8-ADCA-5C34B37B82EE}" presName="sibTrans" presStyleCnt="0"/>
      <dgm:spPr/>
    </dgm:pt>
    <dgm:pt modelId="{0A478724-4497-4AA3-8156-7EB5BFA77638}" type="pres">
      <dgm:prSet presAssocID="{C382C252-34C2-446D-9590-A398B4477147}" presName="compNode" presStyleCnt="0"/>
      <dgm:spPr/>
    </dgm:pt>
    <dgm:pt modelId="{9ACCC518-A01A-4FE9-A784-E9500728752C}" type="pres">
      <dgm:prSet presAssocID="{C382C252-34C2-446D-9590-A398B4477147}" presName="bgRect" presStyleLbl="bgShp" presStyleIdx="4" presStyleCnt="5" custLinFactNeighborY="-4193"/>
      <dgm:spPr/>
    </dgm:pt>
    <dgm:pt modelId="{E718C9D5-CC7F-4E5D-9693-3321B1AB5BE9}" type="pres">
      <dgm:prSet presAssocID="{C382C252-34C2-446D-9590-A398B44771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9A74E061-EC26-4C8D-8DED-250E7B17803C}" type="pres">
      <dgm:prSet presAssocID="{C382C252-34C2-446D-9590-A398B4477147}" presName="spaceRect" presStyleCnt="0"/>
      <dgm:spPr/>
    </dgm:pt>
    <dgm:pt modelId="{B50C0C33-2A27-4780-BA13-24F820111714}" type="pres">
      <dgm:prSet presAssocID="{C382C252-34C2-446D-9590-A398B447714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263124-12C5-43DE-8901-F65514EF3688}" type="presOf" srcId="{276ED43D-9408-41A8-B3C3-683BC8B3EFEA}" destId="{E60135F1-AE9F-43E3-968B-05EA49487DEE}" srcOrd="0" destOrd="0" presId="urn:microsoft.com/office/officeart/2018/2/layout/IconVerticalSolidList"/>
    <dgm:cxn modelId="{D71DF461-345F-49D9-8DF9-116A74AF1252}" type="presOf" srcId="{84E56419-2796-4652-A27A-7077FA9ED112}" destId="{453A263B-4C3E-487C-BF07-6595272F2E1A}" srcOrd="0" destOrd="0" presId="urn:microsoft.com/office/officeart/2018/2/layout/IconVerticalSolidList"/>
    <dgm:cxn modelId="{C24C704B-0903-4CDF-B295-875630FC7DB3}" srcId="{84E56419-2796-4652-A27A-7077FA9ED112}" destId="{645BF4D6-7642-462E-9ED5-B7F11DCAE7BB}" srcOrd="1" destOrd="0" parTransId="{77B3699F-9925-461F-AF0D-863A2E07E156}" sibTransId="{500EBBDC-B337-49FA-A7BD-32EC29B238FD}"/>
    <dgm:cxn modelId="{F5BC6375-FE29-4ABC-A8DF-930D71A2BAFE}" type="presOf" srcId="{645BF4D6-7642-462E-9ED5-B7F11DCAE7BB}" destId="{2521E84D-2D6B-466B-9B80-DD9E76041180}" srcOrd="0" destOrd="0" presId="urn:microsoft.com/office/officeart/2018/2/layout/IconVerticalSolidList"/>
    <dgm:cxn modelId="{3CCCBD77-CDB9-4F3E-9D2A-0F6332D0454E}" type="presOf" srcId="{D7F77A34-F10F-4916-9218-E02F039E7DC1}" destId="{9BDA9D6E-0B15-4DF0-9E3B-49F3DC7E73B3}" srcOrd="0" destOrd="0" presId="urn:microsoft.com/office/officeart/2018/2/layout/IconVerticalSolidList"/>
    <dgm:cxn modelId="{FE54405A-A0B6-4CD1-8F5C-EE4611D14FFB}" srcId="{84E56419-2796-4652-A27A-7077FA9ED112}" destId="{276ED43D-9408-41A8-B3C3-683BC8B3EFEA}" srcOrd="3" destOrd="0" parTransId="{8E35181F-E3B2-41B0-91BA-D873D0CC50C7}" sibTransId="{60C65803-2BE8-48F8-ADCA-5C34B37B82EE}"/>
    <dgm:cxn modelId="{39E8D883-BB33-423E-96F5-F8A57E982CEE}" srcId="{84E56419-2796-4652-A27A-7077FA9ED112}" destId="{C382C252-34C2-446D-9590-A398B4477147}" srcOrd="4" destOrd="0" parTransId="{8FD3A59F-5767-4629-AE18-30203BCE8189}" sibTransId="{36D965F9-81D7-4A8B-B3B9-96682141AA59}"/>
    <dgm:cxn modelId="{42989594-4BEC-4AF0-AE87-1D38002E6917}" type="presOf" srcId="{C382C252-34C2-446D-9590-A398B4477147}" destId="{B50C0C33-2A27-4780-BA13-24F820111714}" srcOrd="0" destOrd="0" presId="urn:microsoft.com/office/officeart/2018/2/layout/IconVerticalSolidList"/>
    <dgm:cxn modelId="{6D6D93BB-FFA3-4DEB-AF89-FDCAB09C7F3A}" srcId="{84E56419-2796-4652-A27A-7077FA9ED112}" destId="{90F11FD8-1210-47AE-A28F-8632277E9F71}" srcOrd="0" destOrd="0" parTransId="{B705C723-8F1F-4178-AE46-A5BD3F60DDEA}" sibTransId="{76A782DA-C098-449E-BC7E-0ECFF6A29184}"/>
    <dgm:cxn modelId="{0B32B0E4-AAD6-4890-A27B-64277143A3C8}" srcId="{84E56419-2796-4652-A27A-7077FA9ED112}" destId="{D7F77A34-F10F-4916-9218-E02F039E7DC1}" srcOrd="2" destOrd="0" parTransId="{DE235E73-F2B3-43AF-8C74-3D0F7750A09F}" sibTransId="{9B6857C5-CA7B-445C-981F-0F4A1320A186}"/>
    <dgm:cxn modelId="{46AB4EFC-1BE1-48FE-905E-4A6C2FC32D88}" type="presOf" srcId="{90F11FD8-1210-47AE-A28F-8632277E9F71}" destId="{0F52CEAD-BEB0-48D1-9860-1462A7AAE6F5}" srcOrd="0" destOrd="0" presId="urn:microsoft.com/office/officeart/2018/2/layout/IconVerticalSolidList"/>
    <dgm:cxn modelId="{617CD88E-799D-4F15-B92C-E33C5E4E6187}" type="presParOf" srcId="{453A263B-4C3E-487C-BF07-6595272F2E1A}" destId="{F7AE5DCC-94C3-4B81-8A89-FE3AB868ECE0}" srcOrd="0" destOrd="0" presId="urn:microsoft.com/office/officeart/2018/2/layout/IconVerticalSolidList"/>
    <dgm:cxn modelId="{0B585561-D3A9-4932-A6F3-BC0E4E7100FC}" type="presParOf" srcId="{F7AE5DCC-94C3-4B81-8A89-FE3AB868ECE0}" destId="{536A93FD-B07A-4B28-A7AB-E70ACDD9DB42}" srcOrd="0" destOrd="0" presId="urn:microsoft.com/office/officeart/2018/2/layout/IconVerticalSolidList"/>
    <dgm:cxn modelId="{8334053E-21D6-4EC5-B315-C4ED6C1AFC27}" type="presParOf" srcId="{F7AE5DCC-94C3-4B81-8A89-FE3AB868ECE0}" destId="{C1FCA0D0-B6CA-4663-B939-8E19F28FC06E}" srcOrd="1" destOrd="0" presId="urn:microsoft.com/office/officeart/2018/2/layout/IconVerticalSolidList"/>
    <dgm:cxn modelId="{A96F5697-9AAA-4F69-8C74-BC6350E72573}" type="presParOf" srcId="{F7AE5DCC-94C3-4B81-8A89-FE3AB868ECE0}" destId="{689E2F4C-4730-428C-8737-186567F1E23F}" srcOrd="2" destOrd="0" presId="urn:microsoft.com/office/officeart/2018/2/layout/IconVerticalSolidList"/>
    <dgm:cxn modelId="{5184B4EE-711F-43CE-9BC4-E72B1B0CE82B}" type="presParOf" srcId="{F7AE5DCC-94C3-4B81-8A89-FE3AB868ECE0}" destId="{0F52CEAD-BEB0-48D1-9860-1462A7AAE6F5}" srcOrd="3" destOrd="0" presId="urn:microsoft.com/office/officeart/2018/2/layout/IconVerticalSolidList"/>
    <dgm:cxn modelId="{EABFB131-0B9D-4E7A-B4B1-BA2A62E56067}" type="presParOf" srcId="{453A263B-4C3E-487C-BF07-6595272F2E1A}" destId="{24764D40-162C-4DA4-89F9-03E423CB3018}" srcOrd="1" destOrd="0" presId="urn:microsoft.com/office/officeart/2018/2/layout/IconVerticalSolidList"/>
    <dgm:cxn modelId="{448EB866-3BA7-413F-8040-488E398C60E4}" type="presParOf" srcId="{453A263B-4C3E-487C-BF07-6595272F2E1A}" destId="{BFFD6C8C-A59F-41D8-8E50-A3D09FA38A77}" srcOrd="2" destOrd="0" presId="urn:microsoft.com/office/officeart/2018/2/layout/IconVerticalSolidList"/>
    <dgm:cxn modelId="{3601556C-FF6E-42A0-9E35-ECD5C0D42B52}" type="presParOf" srcId="{BFFD6C8C-A59F-41D8-8E50-A3D09FA38A77}" destId="{A9870DA9-7677-447F-99B0-841D500B3F2F}" srcOrd="0" destOrd="0" presId="urn:microsoft.com/office/officeart/2018/2/layout/IconVerticalSolidList"/>
    <dgm:cxn modelId="{25259486-6881-4757-A0F1-4DE7911DD872}" type="presParOf" srcId="{BFFD6C8C-A59F-41D8-8E50-A3D09FA38A77}" destId="{9179F0BB-C849-4A9E-BE56-B0B6D30548A4}" srcOrd="1" destOrd="0" presId="urn:microsoft.com/office/officeart/2018/2/layout/IconVerticalSolidList"/>
    <dgm:cxn modelId="{05450B72-BEE5-4162-B18C-58C7A69FBAF2}" type="presParOf" srcId="{BFFD6C8C-A59F-41D8-8E50-A3D09FA38A77}" destId="{14E51167-8A84-4D5C-8FE7-20995E1ABB76}" srcOrd="2" destOrd="0" presId="urn:microsoft.com/office/officeart/2018/2/layout/IconVerticalSolidList"/>
    <dgm:cxn modelId="{A3DD3B98-41DB-460E-BC3F-6589755E3913}" type="presParOf" srcId="{BFFD6C8C-A59F-41D8-8E50-A3D09FA38A77}" destId="{2521E84D-2D6B-466B-9B80-DD9E76041180}" srcOrd="3" destOrd="0" presId="urn:microsoft.com/office/officeart/2018/2/layout/IconVerticalSolidList"/>
    <dgm:cxn modelId="{7CF61034-8EAB-4A6D-9BF1-DD87CDFD5861}" type="presParOf" srcId="{453A263B-4C3E-487C-BF07-6595272F2E1A}" destId="{5345AAD9-48AA-4CEF-A1E5-0D719C3AA40E}" srcOrd="3" destOrd="0" presId="urn:microsoft.com/office/officeart/2018/2/layout/IconVerticalSolidList"/>
    <dgm:cxn modelId="{88EA71DA-C1BF-4352-B016-EC74147A8EF8}" type="presParOf" srcId="{453A263B-4C3E-487C-BF07-6595272F2E1A}" destId="{B7048658-44B2-4DA4-A246-957C2D78138E}" srcOrd="4" destOrd="0" presId="urn:microsoft.com/office/officeart/2018/2/layout/IconVerticalSolidList"/>
    <dgm:cxn modelId="{082231C2-10BF-45E4-B45F-1FF179E74E1F}" type="presParOf" srcId="{B7048658-44B2-4DA4-A246-957C2D78138E}" destId="{4202DCE8-A298-494A-9A5F-2141187001EF}" srcOrd="0" destOrd="0" presId="urn:microsoft.com/office/officeart/2018/2/layout/IconVerticalSolidList"/>
    <dgm:cxn modelId="{56C58788-FD44-4263-B5C7-B7DA154BD809}" type="presParOf" srcId="{B7048658-44B2-4DA4-A246-957C2D78138E}" destId="{D67E34A3-10EA-4CA4-A18E-149910488318}" srcOrd="1" destOrd="0" presId="urn:microsoft.com/office/officeart/2018/2/layout/IconVerticalSolidList"/>
    <dgm:cxn modelId="{1B2EDC9C-60B9-453D-A2B1-BEE322444DE9}" type="presParOf" srcId="{B7048658-44B2-4DA4-A246-957C2D78138E}" destId="{3625FDC8-C6D8-4F1F-9243-834DC25E4A83}" srcOrd="2" destOrd="0" presId="urn:microsoft.com/office/officeart/2018/2/layout/IconVerticalSolidList"/>
    <dgm:cxn modelId="{EF66A353-AC99-48A0-BB90-E5BE0BE8A1FC}" type="presParOf" srcId="{B7048658-44B2-4DA4-A246-957C2D78138E}" destId="{9BDA9D6E-0B15-4DF0-9E3B-49F3DC7E73B3}" srcOrd="3" destOrd="0" presId="urn:microsoft.com/office/officeart/2018/2/layout/IconVerticalSolidList"/>
    <dgm:cxn modelId="{F593A2CF-FB0F-4999-84D1-E514DD3D9E17}" type="presParOf" srcId="{453A263B-4C3E-487C-BF07-6595272F2E1A}" destId="{9F528769-6F11-4413-82DA-08031D981524}" srcOrd="5" destOrd="0" presId="urn:microsoft.com/office/officeart/2018/2/layout/IconVerticalSolidList"/>
    <dgm:cxn modelId="{34629244-1989-48D9-AFBD-AF01BD2ABA6C}" type="presParOf" srcId="{453A263B-4C3E-487C-BF07-6595272F2E1A}" destId="{7B8B3893-4ABF-4793-9930-659492473FD2}" srcOrd="6" destOrd="0" presId="urn:microsoft.com/office/officeart/2018/2/layout/IconVerticalSolidList"/>
    <dgm:cxn modelId="{4E330C29-FB88-4AE9-B497-E9AE4504EC1F}" type="presParOf" srcId="{7B8B3893-4ABF-4793-9930-659492473FD2}" destId="{A92D58C2-ACB9-4120-8690-620036D1A9A1}" srcOrd="0" destOrd="0" presId="urn:microsoft.com/office/officeart/2018/2/layout/IconVerticalSolidList"/>
    <dgm:cxn modelId="{494003F0-8A72-496C-8E64-628D4DA3F52C}" type="presParOf" srcId="{7B8B3893-4ABF-4793-9930-659492473FD2}" destId="{F10F41AA-92DC-4487-9331-CB8A91878487}" srcOrd="1" destOrd="0" presId="urn:microsoft.com/office/officeart/2018/2/layout/IconVerticalSolidList"/>
    <dgm:cxn modelId="{076FB57C-DA59-414A-9946-75DF47CDCF3A}" type="presParOf" srcId="{7B8B3893-4ABF-4793-9930-659492473FD2}" destId="{D496E88D-9B09-4A58-A134-F057F87A79FC}" srcOrd="2" destOrd="0" presId="urn:microsoft.com/office/officeart/2018/2/layout/IconVerticalSolidList"/>
    <dgm:cxn modelId="{C7229379-5EE3-4D83-8E96-D73997494563}" type="presParOf" srcId="{7B8B3893-4ABF-4793-9930-659492473FD2}" destId="{E60135F1-AE9F-43E3-968B-05EA49487DEE}" srcOrd="3" destOrd="0" presId="urn:microsoft.com/office/officeart/2018/2/layout/IconVerticalSolidList"/>
    <dgm:cxn modelId="{B7768DB3-BA59-46BF-B548-649C2229A1D5}" type="presParOf" srcId="{453A263B-4C3E-487C-BF07-6595272F2E1A}" destId="{1C8FB50A-9654-460B-854B-9861E52A7F89}" srcOrd="7" destOrd="0" presId="urn:microsoft.com/office/officeart/2018/2/layout/IconVerticalSolidList"/>
    <dgm:cxn modelId="{AA30C270-3F28-4B11-8D81-CAD0CE6570F8}" type="presParOf" srcId="{453A263B-4C3E-487C-BF07-6595272F2E1A}" destId="{0A478724-4497-4AA3-8156-7EB5BFA77638}" srcOrd="8" destOrd="0" presId="urn:microsoft.com/office/officeart/2018/2/layout/IconVerticalSolidList"/>
    <dgm:cxn modelId="{3F631547-3ACF-4A6E-8600-2F97CD46AC3D}" type="presParOf" srcId="{0A478724-4497-4AA3-8156-7EB5BFA77638}" destId="{9ACCC518-A01A-4FE9-A784-E9500728752C}" srcOrd="0" destOrd="0" presId="urn:microsoft.com/office/officeart/2018/2/layout/IconVerticalSolidList"/>
    <dgm:cxn modelId="{1B5F1FB9-E58E-4D6E-A990-B5D4F442CBA8}" type="presParOf" srcId="{0A478724-4497-4AA3-8156-7EB5BFA77638}" destId="{E718C9D5-CC7F-4E5D-9693-3321B1AB5BE9}" srcOrd="1" destOrd="0" presId="urn:microsoft.com/office/officeart/2018/2/layout/IconVerticalSolidList"/>
    <dgm:cxn modelId="{F7F0E5DB-11C3-4408-A79D-98DC3BAF6ED1}" type="presParOf" srcId="{0A478724-4497-4AA3-8156-7EB5BFA77638}" destId="{9A74E061-EC26-4C8D-8DED-250E7B17803C}" srcOrd="2" destOrd="0" presId="urn:microsoft.com/office/officeart/2018/2/layout/IconVerticalSolidList"/>
    <dgm:cxn modelId="{5CD05888-114F-427D-B0DD-AF48C1736E3F}" type="presParOf" srcId="{0A478724-4497-4AA3-8156-7EB5BFA77638}" destId="{B50C0C33-2A27-4780-BA13-24F8201117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0BE0-7F56-412D-86BD-10BC2603878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AA0B62F-B1D0-462F-97ED-6C9C7467ABD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VRRP ENTRE DEUX HAPROXY</a:t>
          </a:r>
        </a:p>
      </dgm:t>
    </dgm:pt>
    <dgm:pt modelId="{632766B8-F556-4976-8766-F5A9798C2A16}" type="parTrans" cxnId="{2E9859B7-4B18-4F01-90DF-E24E592CD9EF}">
      <dgm:prSet/>
      <dgm:spPr/>
      <dgm:t>
        <a:bodyPr/>
        <a:lstStyle/>
        <a:p>
          <a:endParaRPr lang="en-US"/>
        </a:p>
      </dgm:t>
    </dgm:pt>
    <dgm:pt modelId="{77D48E96-C413-4FC0-927A-E40518F72887}" type="sibTrans" cxnId="{2E9859B7-4B18-4F01-90DF-E24E592CD9EF}">
      <dgm:prSet/>
      <dgm:spPr/>
      <dgm:t>
        <a:bodyPr/>
        <a:lstStyle/>
        <a:p>
          <a:endParaRPr lang="en-US"/>
        </a:p>
      </dgm:t>
    </dgm:pt>
    <dgm:pt modelId="{A546F5F6-F5BF-4964-874E-DF0D888B35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QUI</a:t>
          </a:r>
          <a:r>
            <a:rPr lang="en-US" baseline="0" dirty="0"/>
            <a:t> RENVOIENT VERS DEUX SERVEUR NGINX</a:t>
          </a:r>
          <a:endParaRPr lang="en-US" dirty="0"/>
        </a:p>
      </dgm:t>
    </dgm:pt>
    <dgm:pt modelId="{EC7AEA68-C9B6-4D96-84A8-BFAB0B0CF2A2}" type="parTrans" cxnId="{907E6A54-CFA4-4452-8831-E33DFCE9DBFB}">
      <dgm:prSet/>
      <dgm:spPr/>
      <dgm:t>
        <a:bodyPr/>
        <a:lstStyle/>
        <a:p>
          <a:endParaRPr lang="en-US"/>
        </a:p>
      </dgm:t>
    </dgm:pt>
    <dgm:pt modelId="{30BBBFDC-0234-4CA5-ACBC-331E1ADAEB97}" type="sibTrans" cxnId="{907E6A54-CFA4-4452-8831-E33DFCE9DBFB}">
      <dgm:prSet/>
      <dgm:spPr/>
      <dgm:t>
        <a:bodyPr/>
        <a:lstStyle/>
        <a:p>
          <a:endParaRPr lang="en-US"/>
        </a:p>
      </dgm:t>
    </dgm:pt>
    <dgm:pt modelId="{5E9D0E28-F3FC-4128-8307-55569C5011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QUI</a:t>
          </a:r>
          <a:r>
            <a:rPr lang="en-US" baseline="0" dirty="0"/>
            <a:t> RENVOIENT VERS deux SERVEURS WEB </a:t>
          </a:r>
          <a:endParaRPr lang="en-US" dirty="0"/>
        </a:p>
      </dgm:t>
    </dgm:pt>
    <dgm:pt modelId="{95747C89-967D-4F73-9B33-DF3EDA19DDF1}" type="parTrans" cxnId="{559EF409-1751-4A13-84CC-D06B13EF63E3}">
      <dgm:prSet/>
      <dgm:spPr/>
      <dgm:t>
        <a:bodyPr/>
        <a:lstStyle/>
        <a:p>
          <a:endParaRPr lang="en-US"/>
        </a:p>
      </dgm:t>
    </dgm:pt>
    <dgm:pt modelId="{26883DF5-83A5-4305-8323-B9181945D019}" type="sibTrans" cxnId="{559EF409-1751-4A13-84CC-D06B13EF63E3}">
      <dgm:prSet/>
      <dgm:spPr/>
      <dgm:t>
        <a:bodyPr/>
        <a:lstStyle/>
        <a:p>
          <a:endParaRPr lang="en-US"/>
        </a:p>
      </dgm:t>
    </dgm:pt>
    <dgm:pt modelId="{9CB9CDCC-3FCC-4ABB-912C-C58A2EBB9E16}" type="pres">
      <dgm:prSet presAssocID="{C4040BE0-7F56-412D-86BD-10BC26038787}" presName="root" presStyleCnt="0">
        <dgm:presLayoutVars>
          <dgm:dir/>
          <dgm:resizeHandles val="exact"/>
        </dgm:presLayoutVars>
      </dgm:prSet>
      <dgm:spPr/>
    </dgm:pt>
    <dgm:pt modelId="{1D1051AB-B7EA-4FF5-A062-D2755A7D2658}" type="pres">
      <dgm:prSet presAssocID="{7AA0B62F-B1D0-462F-97ED-6C9C7467ABD8}" presName="compNode" presStyleCnt="0"/>
      <dgm:spPr/>
    </dgm:pt>
    <dgm:pt modelId="{C58EA5A7-4825-4DB9-B4F6-2A5F40B49FFE}" type="pres">
      <dgm:prSet presAssocID="{7AA0B62F-B1D0-462F-97ED-6C9C7467ABD8}" presName="iconBgRect" presStyleLbl="bgShp" presStyleIdx="0" presStyleCnt="3"/>
      <dgm:spPr/>
    </dgm:pt>
    <dgm:pt modelId="{B74A86A2-2621-4E30-AFDB-05E2415331F3}" type="pres">
      <dgm:prSet presAssocID="{7AA0B62F-B1D0-462F-97ED-6C9C7467AB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ns fil"/>
        </a:ext>
      </dgm:extLst>
    </dgm:pt>
    <dgm:pt modelId="{F411DFA8-9C18-4B9B-BA20-25C0106FC0E3}" type="pres">
      <dgm:prSet presAssocID="{7AA0B62F-B1D0-462F-97ED-6C9C7467ABD8}" presName="spaceRect" presStyleCnt="0"/>
      <dgm:spPr/>
    </dgm:pt>
    <dgm:pt modelId="{32C8B37A-47AC-4752-B2EA-0DD9BBD3BF35}" type="pres">
      <dgm:prSet presAssocID="{7AA0B62F-B1D0-462F-97ED-6C9C7467ABD8}" presName="textRect" presStyleLbl="revTx" presStyleIdx="0" presStyleCnt="3">
        <dgm:presLayoutVars>
          <dgm:chMax val="1"/>
          <dgm:chPref val="1"/>
        </dgm:presLayoutVars>
      </dgm:prSet>
      <dgm:spPr/>
    </dgm:pt>
    <dgm:pt modelId="{539B32E3-DD99-4591-BC3B-812C914EC8A3}" type="pres">
      <dgm:prSet presAssocID="{77D48E96-C413-4FC0-927A-E40518F72887}" presName="sibTrans" presStyleCnt="0"/>
      <dgm:spPr/>
    </dgm:pt>
    <dgm:pt modelId="{F2CF53A3-D17C-4F34-B1D6-8D03A6F3B4D3}" type="pres">
      <dgm:prSet presAssocID="{A546F5F6-F5BF-4964-874E-DF0D888B35DC}" presName="compNode" presStyleCnt="0"/>
      <dgm:spPr/>
    </dgm:pt>
    <dgm:pt modelId="{E3F4AF3C-52D2-4AC3-9507-5DF95341BE55}" type="pres">
      <dgm:prSet presAssocID="{A546F5F6-F5BF-4964-874E-DF0D888B35DC}" presName="iconBgRect" presStyleLbl="bgShp" presStyleIdx="1" presStyleCnt="3"/>
      <dgm:spPr/>
    </dgm:pt>
    <dgm:pt modelId="{35D8E8DE-26BA-4C3D-8D30-40A71BD4CD8F}" type="pres">
      <dgm:prSet presAssocID="{A546F5F6-F5BF-4964-874E-DF0D888B35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0AB709D0-1615-4012-AB37-41ACFF92AC7C}" type="pres">
      <dgm:prSet presAssocID="{A546F5F6-F5BF-4964-874E-DF0D888B35DC}" presName="spaceRect" presStyleCnt="0"/>
      <dgm:spPr/>
    </dgm:pt>
    <dgm:pt modelId="{F67164B2-672F-4B09-A474-DA66480B92DB}" type="pres">
      <dgm:prSet presAssocID="{A546F5F6-F5BF-4964-874E-DF0D888B35DC}" presName="textRect" presStyleLbl="revTx" presStyleIdx="1" presStyleCnt="3">
        <dgm:presLayoutVars>
          <dgm:chMax val="1"/>
          <dgm:chPref val="1"/>
        </dgm:presLayoutVars>
      </dgm:prSet>
      <dgm:spPr/>
    </dgm:pt>
    <dgm:pt modelId="{28A72374-3DBF-4B20-B33F-B6938767E8B3}" type="pres">
      <dgm:prSet presAssocID="{30BBBFDC-0234-4CA5-ACBC-331E1ADAEB97}" presName="sibTrans" presStyleCnt="0"/>
      <dgm:spPr/>
    </dgm:pt>
    <dgm:pt modelId="{425A2090-5112-4F5E-9060-21851F35E43B}" type="pres">
      <dgm:prSet presAssocID="{5E9D0E28-F3FC-4128-8307-55569C5011C0}" presName="compNode" presStyleCnt="0"/>
      <dgm:spPr/>
    </dgm:pt>
    <dgm:pt modelId="{85F35875-C545-416E-AA9F-A5550F9678D0}" type="pres">
      <dgm:prSet presAssocID="{5E9D0E28-F3FC-4128-8307-55569C5011C0}" presName="iconBgRect" presStyleLbl="bgShp" presStyleIdx="2" presStyleCnt="3"/>
      <dgm:spPr/>
    </dgm:pt>
    <dgm:pt modelId="{011B686D-D39D-4248-853F-F748E0981E33}" type="pres">
      <dgm:prSet presAssocID="{5E9D0E28-F3FC-4128-8307-55569C5011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04F9976A-7D60-49F8-85B4-60FE5E94E182}" type="pres">
      <dgm:prSet presAssocID="{5E9D0E28-F3FC-4128-8307-55569C5011C0}" presName="spaceRect" presStyleCnt="0"/>
      <dgm:spPr/>
    </dgm:pt>
    <dgm:pt modelId="{4E788DE2-691E-454A-B40E-8FA8B93A6F97}" type="pres">
      <dgm:prSet presAssocID="{5E9D0E28-F3FC-4128-8307-55569C5011C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9EF409-1751-4A13-84CC-D06B13EF63E3}" srcId="{C4040BE0-7F56-412D-86BD-10BC26038787}" destId="{5E9D0E28-F3FC-4128-8307-55569C5011C0}" srcOrd="2" destOrd="0" parTransId="{95747C89-967D-4F73-9B33-DF3EDA19DDF1}" sibTransId="{26883DF5-83A5-4305-8323-B9181945D019}"/>
    <dgm:cxn modelId="{01530F1B-7301-4C57-B72D-E568ABB8C320}" type="presOf" srcId="{5E9D0E28-F3FC-4128-8307-55569C5011C0}" destId="{4E788DE2-691E-454A-B40E-8FA8B93A6F97}" srcOrd="0" destOrd="0" presId="urn:microsoft.com/office/officeart/2018/5/layout/IconCircleLabelList"/>
    <dgm:cxn modelId="{907E6A54-CFA4-4452-8831-E33DFCE9DBFB}" srcId="{C4040BE0-7F56-412D-86BD-10BC26038787}" destId="{A546F5F6-F5BF-4964-874E-DF0D888B35DC}" srcOrd="1" destOrd="0" parTransId="{EC7AEA68-C9B6-4D96-84A8-BFAB0B0CF2A2}" sibTransId="{30BBBFDC-0234-4CA5-ACBC-331E1ADAEB97}"/>
    <dgm:cxn modelId="{E55299B5-126E-424A-BC98-0DAC207A48A2}" type="presOf" srcId="{C4040BE0-7F56-412D-86BD-10BC26038787}" destId="{9CB9CDCC-3FCC-4ABB-912C-C58A2EBB9E16}" srcOrd="0" destOrd="0" presId="urn:microsoft.com/office/officeart/2018/5/layout/IconCircleLabelList"/>
    <dgm:cxn modelId="{2E9859B7-4B18-4F01-90DF-E24E592CD9EF}" srcId="{C4040BE0-7F56-412D-86BD-10BC26038787}" destId="{7AA0B62F-B1D0-462F-97ED-6C9C7467ABD8}" srcOrd="0" destOrd="0" parTransId="{632766B8-F556-4976-8766-F5A9798C2A16}" sibTransId="{77D48E96-C413-4FC0-927A-E40518F72887}"/>
    <dgm:cxn modelId="{908BCEBA-A7FF-4CAE-ACCD-B46E6533684F}" type="presOf" srcId="{7AA0B62F-B1D0-462F-97ED-6C9C7467ABD8}" destId="{32C8B37A-47AC-4752-B2EA-0DD9BBD3BF35}" srcOrd="0" destOrd="0" presId="urn:microsoft.com/office/officeart/2018/5/layout/IconCircleLabelList"/>
    <dgm:cxn modelId="{2A053EFC-0947-4039-9623-4FC7635248DE}" type="presOf" srcId="{A546F5F6-F5BF-4964-874E-DF0D888B35DC}" destId="{F67164B2-672F-4B09-A474-DA66480B92DB}" srcOrd="0" destOrd="0" presId="urn:microsoft.com/office/officeart/2018/5/layout/IconCircleLabelList"/>
    <dgm:cxn modelId="{45625D41-E183-4594-9FB2-D42358C39D45}" type="presParOf" srcId="{9CB9CDCC-3FCC-4ABB-912C-C58A2EBB9E16}" destId="{1D1051AB-B7EA-4FF5-A062-D2755A7D2658}" srcOrd="0" destOrd="0" presId="urn:microsoft.com/office/officeart/2018/5/layout/IconCircleLabelList"/>
    <dgm:cxn modelId="{A790DE2D-A44D-4181-81F1-475A9B723380}" type="presParOf" srcId="{1D1051AB-B7EA-4FF5-A062-D2755A7D2658}" destId="{C58EA5A7-4825-4DB9-B4F6-2A5F40B49FFE}" srcOrd="0" destOrd="0" presId="urn:microsoft.com/office/officeart/2018/5/layout/IconCircleLabelList"/>
    <dgm:cxn modelId="{35A08FE7-D34F-44A9-87C9-CE47AF152BEF}" type="presParOf" srcId="{1D1051AB-B7EA-4FF5-A062-D2755A7D2658}" destId="{B74A86A2-2621-4E30-AFDB-05E2415331F3}" srcOrd="1" destOrd="0" presId="urn:microsoft.com/office/officeart/2018/5/layout/IconCircleLabelList"/>
    <dgm:cxn modelId="{E4726911-9826-4847-9AE3-E9110F5AC838}" type="presParOf" srcId="{1D1051AB-B7EA-4FF5-A062-D2755A7D2658}" destId="{F411DFA8-9C18-4B9B-BA20-25C0106FC0E3}" srcOrd="2" destOrd="0" presId="urn:microsoft.com/office/officeart/2018/5/layout/IconCircleLabelList"/>
    <dgm:cxn modelId="{03B8FD95-9BE4-4946-9475-78824F0AC233}" type="presParOf" srcId="{1D1051AB-B7EA-4FF5-A062-D2755A7D2658}" destId="{32C8B37A-47AC-4752-B2EA-0DD9BBD3BF35}" srcOrd="3" destOrd="0" presId="urn:microsoft.com/office/officeart/2018/5/layout/IconCircleLabelList"/>
    <dgm:cxn modelId="{E457EA38-757E-4A07-9770-175D944C9EEC}" type="presParOf" srcId="{9CB9CDCC-3FCC-4ABB-912C-C58A2EBB9E16}" destId="{539B32E3-DD99-4591-BC3B-812C914EC8A3}" srcOrd="1" destOrd="0" presId="urn:microsoft.com/office/officeart/2018/5/layout/IconCircleLabelList"/>
    <dgm:cxn modelId="{C9883BE9-6FD5-49FE-997A-A3472E3B218F}" type="presParOf" srcId="{9CB9CDCC-3FCC-4ABB-912C-C58A2EBB9E16}" destId="{F2CF53A3-D17C-4F34-B1D6-8D03A6F3B4D3}" srcOrd="2" destOrd="0" presId="urn:microsoft.com/office/officeart/2018/5/layout/IconCircleLabelList"/>
    <dgm:cxn modelId="{E7310492-AD4E-4BBE-A3DA-E7BBCDDDE319}" type="presParOf" srcId="{F2CF53A3-D17C-4F34-B1D6-8D03A6F3B4D3}" destId="{E3F4AF3C-52D2-4AC3-9507-5DF95341BE55}" srcOrd="0" destOrd="0" presId="urn:microsoft.com/office/officeart/2018/5/layout/IconCircleLabelList"/>
    <dgm:cxn modelId="{51B8F78E-F199-4080-9232-F1E5EA50C1E5}" type="presParOf" srcId="{F2CF53A3-D17C-4F34-B1D6-8D03A6F3B4D3}" destId="{35D8E8DE-26BA-4C3D-8D30-40A71BD4CD8F}" srcOrd="1" destOrd="0" presId="urn:microsoft.com/office/officeart/2018/5/layout/IconCircleLabelList"/>
    <dgm:cxn modelId="{135C3B53-706A-4436-90CF-1ACF22E5009E}" type="presParOf" srcId="{F2CF53A3-D17C-4F34-B1D6-8D03A6F3B4D3}" destId="{0AB709D0-1615-4012-AB37-41ACFF92AC7C}" srcOrd="2" destOrd="0" presId="urn:microsoft.com/office/officeart/2018/5/layout/IconCircleLabelList"/>
    <dgm:cxn modelId="{690EA104-D5E6-40F1-A2ED-998C300CDB5B}" type="presParOf" srcId="{F2CF53A3-D17C-4F34-B1D6-8D03A6F3B4D3}" destId="{F67164B2-672F-4B09-A474-DA66480B92DB}" srcOrd="3" destOrd="0" presId="urn:microsoft.com/office/officeart/2018/5/layout/IconCircleLabelList"/>
    <dgm:cxn modelId="{6CF851FC-D5F1-4A51-8E66-8BB96AB367FB}" type="presParOf" srcId="{9CB9CDCC-3FCC-4ABB-912C-C58A2EBB9E16}" destId="{28A72374-3DBF-4B20-B33F-B6938767E8B3}" srcOrd="3" destOrd="0" presId="urn:microsoft.com/office/officeart/2018/5/layout/IconCircleLabelList"/>
    <dgm:cxn modelId="{E3BB3EF2-D587-4F21-BA10-BB1BF623A4DE}" type="presParOf" srcId="{9CB9CDCC-3FCC-4ABB-912C-C58A2EBB9E16}" destId="{425A2090-5112-4F5E-9060-21851F35E43B}" srcOrd="4" destOrd="0" presId="urn:microsoft.com/office/officeart/2018/5/layout/IconCircleLabelList"/>
    <dgm:cxn modelId="{B6533923-88D5-4CF8-B737-69C67B5DD6DA}" type="presParOf" srcId="{425A2090-5112-4F5E-9060-21851F35E43B}" destId="{85F35875-C545-416E-AA9F-A5550F9678D0}" srcOrd="0" destOrd="0" presId="urn:microsoft.com/office/officeart/2018/5/layout/IconCircleLabelList"/>
    <dgm:cxn modelId="{A18D1C26-41A3-47D7-8474-724779E48DC1}" type="presParOf" srcId="{425A2090-5112-4F5E-9060-21851F35E43B}" destId="{011B686D-D39D-4248-853F-F748E0981E33}" srcOrd="1" destOrd="0" presId="urn:microsoft.com/office/officeart/2018/5/layout/IconCircleLabelList"/>
    <dgm:cxn modelId="{E9E83E7A-7AFF-4218-9AFD-566A9BB0DF88}" type="presParOf" srcId="{425A2090-5112-4F5E-9060-21851F35E43B}" destId="{04F9976A-7D60-49F8-85B4-60FE5E94E182}" srcOrd="2" destOrd="0" presId="urn:microsoft.com/office/officeart/2018/5/layout/IconCircleLabelList"/>
    <dgm:cxn modelId="{E80F3360-07FB-4480-B77A-87DF269CE8B6}" type="presParOf" srcId="{425A2090-5112-4F5E-9060-21851F35E43B}" destId="{4E788DE2-691E-454A-B40E-8FA8B93A6F9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3B2E7-F60B-4964-B7FF-8A69956E576A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D38F2CB-7314-4A4B-BB68-27ADE7055A67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err="1"/>
            <a:t>Connexion</a:t>
          </a:r>
          <a:r>
            <a:rPr lang="en-US" baseline="0" dirty="0"/>
            <a:t> </a:t>
          </a:r>
          <a:r>
            <a:rPr lang="en-US" baseline="0" dirty="0" err="1"/>
            <a:t>securisée</a:t>
          </a:r>
          <a:r>
            <a:rPr lang="en-US" baseline="0" dirty="0"/>
            <a:t> via VPN</a:t>
          </a:r>
          <a:endParaRPr lang="en-US" dirty="0"/>
        </a:p>
      </dgm:t>
    </dgm:pt>
    <dgm:pt modelId="{4466A6C4-D293-4D80-BF9C-17D0186487D7}" type="parTrans" cxnId="{41E01012-F00A-4B9B-8298-6E1297E56538}">
      <dgm:prSet/>
      <dgm:spPr/>
      <dgm:t>
        <a:bodyPr/>
        <a:lstStyle/>
        <a:p>
          <a:endParaRPr lang="en-US"/>
        </a:p>
      </dgm:t>
    </dgm:pt>
    <dgm:pt modelId="{F3AAA4E8-5E32-4E84-B65A-00FA2A592F98}" type="sibTrans" cxnId="{41E01012-F00A-4B9B-8298-6E1297E56538}">
      <dgm:prSet/>
      <dgm:spPr/>
      <dgm:t>
        <a:bodyPr/>
        <a:lstStyle/>
        <a:p>
          <a:endParaRPr lang="en-US"/>
        </a:p>
      </dgm:t>
    </dgm:pt>
    <dgm:pt modelId="{EFB30129-2DD1-4A07-8BDE-7349816DF6A0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err="1"/>
            <a:t>Règle</a:t>
          </a:r>
          <a:r>
            <a:rPr lang="en-US" dirty="0"/>
            <a:t> de PAT sur </a:t>
          </a:r>
          <a:r>
            <a:rPr lang="en-US" dirty="0" err="1"/>
            <a:t>pfSense</a:t>
          </a:r>
          <a:endParaRPr lang="en-US" dirty="0"/>
        </a:p>
      </dgm:t>
    </dgm:pt>
    <dgm:pt modelId="{A22DA440-8AFD-48BC-BD07-959D8A4A554D}" type="parTrans" cxnId="{3BC732A9-75D7-46C3-8B71-FCEBBC5B7C39}">
      <dgm:prSet/>
      <dgm:spPr/>
      <dgm:t>
        <a:bodyPr/>
        <a:lstStyle/>
        <a:p>
          <a:endParaRPr lang="en-US"/>
        </a:p>
      </dgm:t>
    </dgm:pt>
    <dgm:pt modelId="{2DBAD3CF-DE16-4338-AB30-23C14F5E9F0C}" type="sibTrans" cxnId="{3BC732A9-75D7-46C3-8B71-FCEBBC5B7C39}">
      <dgm:prSet/>
      <dgm:spPr/>
      <dgm:t>
        <a:bodyPr/>
        <a:lstStyle/>
        <a:p>
          <a:endParaRPr lang="en-US"/>
        </a:p>
      </dgm:t>
    </dgm:pt>
    <dgm:pt modelId="{80AD2059-92B7-4CC7-9D8D-3DEDE6801E47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/>
            <a:t>Accès</a:t>
          </a:r>
          <a:r>
            <a:rPr lang="en-US" baseline="0"/>
            <a:t> depuis l’extérieur du lycée</a:t>
          </a:r>
          <a:endParaRPr lang="en-US"/>
        </a:p>
      </dgm:t>
    </dgm:pt>
    <dgm:pt modelId="{9AC64362-3D4D-414B-AD4D-E0637E0E037D}" type="parTrans" cxnId="{7A8DA5AD-6325-4D94-B38E-BACEA5681BAC}">
      <dgm:prSet/>
      <dgm:spPr/>
      <dgm:t>
        <a:bodyPr/>
        <a:lstStyle/>
        <a:p>
          <a:endParaRPr lang="en-US"/>
        </a:p>
      </dgm:t>
    </dgm:pt>
    <dgm:pt modelId="{05777C48-15E7-49EA-9756-21A10A97748D}" type="sibTrans" cxnId="{7A8DA5AD-6325-4D94-B38E-BACEA5681BAC}">
      <dgm:prSet/>
      <dgm:spPr/>
      <dgm:t>
        <a:bodyPr/>
        <a:lstStyle/>
        <a:p>
          <a:endParaRPr lang="en-US"/>
        </a:p>
      </dgm:t>
    </dgm:pt>
    <dgm:pt modelId="{29E89A72-0AEF-44AF-B354-07CF46ADFE3A}" type="pres">
      <dgm:prSet presAssocID="{BE53B2E7-F60B-4964-B7FF-8A69956E576A}" presName="outerComposite" presStyleCnt="0">
        <dgm:presLayoutVars>
          <dgm:chMax val="5"/>
          <dgm:dir/>
          <dgm:resizeHandles val="exact"/>
        </dgm:presLayoutVars>
      </dgm:prSet>
      <dgm:spPr/>
    </dgm:pt>
    <dgm:pt modelId="{BB552FE1-F9F7-480D-8154-90EA50AE82CD}" type="pres">
      <dgm:prSet presAssocID="{BE53B2E7-F60B-4964-B7FF-8A69956E576A}" presName="dummyMaxCanvas" presStyleCnt="0">
        <dgm:presLayoutVars/>
      </dgm:prSet>
      <dgm:spPr/>
    </dgm:pt>
    <dgm:pt modelId="{0DFAF85B-FC9B-44F7-A585-5A78E371BF75}" type="pres">
      <dgm:prSet presAssocID="{BE53B2E7-F60B-4964-B7FF-8A69956E576A}" presName="ThreeNodes_1" presStyleLbl="node1" presStyleIdx="0" presStyleCnt="3">
        <dgm:presLayoutVars>
          <dgm:bulletEnabled val="1"/>
        </dgm:presLayoutVars>
      </dgm:prSet>
      <dgm:spPr/>
    </dgm:pt>
    <dgm:pt modelId="{592A13D8-D059-4912-9262-0E29DB6A5A11}" type="pres">
      <dgm:prSet presAssocID="{BE53B2E7-F60B-4964-B7FF-8A69956E576A}" presName="ThreeNodes_2" presStyleLbl="node1" presStyleIdx="1" presStyleCnt="3">
        <dgm:presLayoutVars>
          <dgm:bulletEnabled val="1"/>
        </dgm:presLayoutVars>
      </dgm:prSet>
      <dgm:spPr/>
    </dgm:pt>
    <dgm:pt modelId="{8D638EB3-CBC1-4346-AAE5-4EFD5B60E1E8}" type="pres">
      <dgm:prSet presAssocID="{BE53B2E7-F60B-4964-B7FF-8A69956E576A}" presName="ThreeNodes_3" presStyleLbl="node1" presStyleIdx="2" presStyleCnt="3">
        <dgm:presLayoutVars>
          <dgm:bulletEnabled val="1"/>
        </dgm:presLayoutVars>
      </dgm:prSet>
      <dgm:spPr/>
    </dgm:pt>
    <dgm:pt modelId="{3556EEA6-84A9-4EC4-87A6-F3E30FC8610B}" type="pres">
      <dgm:prSet presAssocID="{BE53B2E7-F60B-4964-B7FF-8A69956E576A}" presName="ThreeConn_1-2" presStyleLbl="fgAccFollowNode1" presStyleIdx="0" presStyleCnt="2">
        <dgm:presLayoutVars>
          <dgm:bulletEnabled val="1"/>
        </dgm:presLayoutVars>
      </dgm:prSet>
      <dgm:spPr/>
    </dgm:pt>
    <dgm:pt modelId="{325A0BFD-84F3-4B59-A6A9-8452595F689C}" type="pres">
      <dgm:prSet presAssocID="{BE53B2E7-F60B-4964-B7FF-8A69956E576A}" presName="ThreeConn_2-3" presStyleLbl="fgAccFollowNode1" presStyleIdx="1" presStyleCnt="2">
        <dgm:presLayoutVars>
          <dgm:bulletEnabled val="1"/>
        </dgm:presLayoutVars>
      </dgm:prSet>
      <dgm:spPr/>
    </dgm:pt>
    <dgm:pt modelId="{55DB79D3-06DD-45F3-9719-65B064F385F5}" type="pres">
      <dgm:prSet presAssocID="{BE53B2E7-F60B-4964-B7FF-8A69956E576A}" presName="ThreeNodes_1_text" presStyleLbl="node1" presStyleIdx="2" presStyleCnt="3">
        <dgm:presLayoutVars>
          <dgm:bulletEnabled val="1"/>
        </dgm:presLayoutVars>
      </dgm:prSet>
      <dgm:spPr/>
    </dgm:pt>
    <dgm:pt modelId="{BB112EA6-C169-4595-90F7-08D916D27EC4}" type="pres">
      <dgm:prSet presAssocID="{BE53B2E7-F60B-4964-B7FF-8A69956E576A}" presName="ThreeNodes_2_text" presStyleLbl="node1" presStyleIdx="2" presStyleCnt="3">
        <dgm:presLayoutVars>
          <dgm:bulletEnabled val="1"/>
        </dgm:presLayoutVars>
      </dgm:prSet>
      <dgm:spPr/>
    </dgm:pt>
    <dgm:pt modelId="{4964035B-915D-4D3A-9426-4D8ADC019955}" type="pres">
      <dgm:prSet presAssocID="{BE53B2E7-F60B-4964-B7FF-8A69956E57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EC34502-AEE8-41B9-B356-7BB08B1C36FB}" type="presOf" srcId="{2DBAD3CF-DE16-4338-AB30-23C14F5E9F0C}" destId="{325A0BFD-84F3-4B59-A6A9-8452595F689C}" srcOrd="0" destOrd="0" presId="urn:microsoft.com/office/officeart/2005/8/layout/vProcess5"/>
    <dgm:cxn modelId="{87F61303-D643-4E73-9897-3A8212749552}" type="presOf" srcId="{F3AAA4E8-5E32-4E84-B65A-00FA2A592F98}" destId="{3556EEA6-84A9-4EC4-87A6-F3E30FC8610B}" srcOrd="0" destOrd="0" presId="urn:microsoft.com/office/officeart/2005/8/layout/vProcess5"/>
    <dgm:cxn modelId="{41E01012-F00A-4B9B-8298-6E1297E56538}" srcId="{BE53B2E7-F60B-4964-B7FF-8A69956E576A}" destId="{4D38F2CB-7314-4A4B-BB68-27ADE7055A67}" srcOrd="0" destOrd="0" parTransId="{4466A6C4-D293-4D80-BF9C-17D0186487D7}" sibTransId="{F3AAA4E8-5E32-4E84-B65A-00FA2A592F98}"/>
    <dgm:cxn modelId="{1F6DF462-553F-4DC6-AB55-72B27F97DDB2}" type="presOf" srcId="{80AD2059-92B7-4CC7-9D8D-3DEDE6801E47}" destId="{8D638EB3-CBC1-4346-AAE5-4EFD5B60E1E8}" srcOrd="0" destOrd="0" presId="urn:microsoft.com/office/officeart/2005/8/layout/vProcess5"/>
    <dgm:cxn modelId="{CD96E66B-78DF-4347-B462-C599F192F4D9}" type="presOf" srcId="{80AD2059-92B7-4CC7-9D8D-3DEDE6801E47}" destId="{4964035B-915D-4D3A-9426-4D8ADC019955}" srcOrd="1" destOrd="0" presId="urn:microsoft.com/office/officeart/2005/8/layout/vProcess5"/>
    <dgm:cxn modelId="{803E5DA4-8769-46EA-91DA-6F936BE27850}" type="presOf" srcId="{EFB30129-2DD1-4A07-8BDE-7349816DF6A0}" destId="{592A13D8-D059-4912-9262-0E29DB6A5A11}" srcOrd="0" destOrd="0" presId="urn:microsoft.com/office/officeart/2005/8/layout/vProcess5"/>
    <dgm:cxn modelId="{3BC732A9-75D7-46C3-8B71-FCEBBC5B7C39}" srcId="{BE53B2E7-F60B-4964-B7FF-8A69956E576A}" destId="{EFB30129-2DD1-4A07-8BDE-7349816DF6A0}" srcOrd="1" destOrd="0" parTransId="{A22DA440-8AFD-48BC-BD07-959D8A4A554D}" sibTransId="{2DBAD3CF-DE16-4338-AB30-23C14F5E9F0C}"/>
    <dgm:cxn modelId="{7A8DA5AD-6325-4D94-B38E-BACEA5681BAC}" srcId="{BE53B2E7-F60B-4964-B7FF-8A69956E576A}" destId="{80AD2059-92B7-4CC7-9D8D-3DEDE6801E47}" srcOrd="2" destOrd="0" parTransId="{9AC64362-3D4D-414B-AD4D-E0637E0E037D}" sibTransId="{05777C48-15E7-49EA-9756-21A10A97748D}"/>
    <dgm:cxn modelId="{831746BD-6EED-41F6-8716-9E87978CCB6D}" type="presOf" srcId="{BE53B2E7-F60B-4964-B7FF-8A69956E576A}" destId="{29E89A72-0AEF-44AF-B354-07CF46ADFE3A}" srcOrd="0" destOrd="0" presId="urn:microsoft.com/office/officeart/2005/8/layout/vProcess5"/>
    <dgm:cxn modelId="{6F1675BE-C7D7-4DE4-8FFA-72639FD7A223}" type="presOf" srcId="{EFB30129-2DD1-4A07-8BDE-7349816DF6A0}" destId="{BB112EA6-C169-4595-90F7-08D916D27EC4}" srcOrd="1" destOrd="0" presId="urn:microsoft.com/office/officeart/2005/8/layout/vProcess5"/>
    <dgm:cxn modelId="{DF2847F0-40DD-46EC-85F2-094639D16B5B}" type="presOf" srcId="{4D38F2CB-7314-4A4B-BB68-27ADE7055A67}" destId="{55DB79D3-06DD-45F3-9719-65B064F385F5}" srcOrd="1" destOrd="0" presId="urn:microsoft.com/office/officeart/2005/8/layout/vProcess5"/>
    <dgm:cxn modelId="{C428D8F9-5B3F-4405-882F-310EFEFE6A5C}" type="presOf" srcId="{4D38F2CB-7314-4A4B-BB68-27ADE7055A67}" destId="{0DFAF85B-FC9B-44F7-A585-5A78E371BF75}" srcOrd="0" destOrd="0" presId="urn:microsoft.com/office/officeart/2005/8/layout/vProcess5"/>
    <dgm:cxn modelId="{1BA5B6AC-A197-458F-A3C2-1FB4D93F25BC}" type="presParOf" srcId="{29E89A72-0AEF-44AF-B354-07CF46ADFE3A}" destId="{BB552FE1-F9F7-480D-8154-90EA50AE82CD}" srcOrd="0" destOrd="0" presId="urn:microsoft.com/office/officeart/2005/8/layout/vProcess5"/>
    <dgm:cxn modelId="{85644B65-0A65-4F40-85DD-C635D9379313}" type="presParOf" srcId="{29E89A72-0AEF-44AF-B354-07CF46ADFE3A}" destId="{0DFAF85B-FC9B-44F7-A585-5A78E371BF75}" srcOrd="1" destOrd="0" presId="urn:microsoft.com/office/officeart/2005/8/layout/vProcess5"/>
    <dgm:cxn modelId="{47D9807D-EDBE-405F-93A2-1117F4FF6755}" type="presParOf" srcId="{29E89A72-0AEF-44AF-B354-07CF46ADFE3A}" destId="{592A13D8-D059-4912-9262-0E29DB6A5A11}" srcOrd="2" destOrd="0" presId="urn:microsoft.com/office/officeart/2005/8/layout/vProcess5"/>
    <dgm:cxn modelId="{69E479DD-FD31-4E64-9343-379768CA5DFE}" type="presParOf" srcId="{29E89A72-0AEF-44AF-B354-07CF46ADFE3A}" destId="{8D638EB3-CBC1-4346-AAE5-4EFD5B60E1E8}" srcOrd="3" destOrd="0" presId="urn:microsoft.com/office/officeart/2005/8/layout/vProcess5"/>
    <dgm:cxn modelId="{F6657356-62D6-4FC1-BC5C-F2C6E7A3F4A1}" type="presParOf" srcId="{29E89A72-0AEF-44AF-B354-07CF46ADFE3A}" destId="{3556EEA6-84A9-4EC4-87A6-F3E30FC8610B}" srcOrd="4" destOrd="0" presId="urn:microsoft.com/office/officeart/2005/8/layout/vProcess5"/>
    <dgm:cxn modelId="{C2793C8C-2A43-4211-B7EA-5D7CD323036A}" type="presParOf" srcId="{29E89A72-0AEF-44AF-B354-07CF46ADFE3A}" destId="{325A0BFD-84F3-4B59-A6A9-8452595F689C}" srcOrd="5" destOrd="0" presId="urn:microsoft.com/office/officeart/2005/8/layout/vProcess5"/>
    <dgm:cxn modelId="{C6F8562A-5B0F-4CF4-9CE4-35B8C1031610}" type="presParOf" srcId="{29E89A72-0AEF-44AF-B354-07CF46ADFE3A}" destId="{55DB79D3-06DD-45F3-9719-65B064F385F5}" srcOrd="6" destOrd="0" presId="urn:microsoft.com/office/officeart/2005/8/layout/vProcess5"/>
    <dgm:cxn modelId="{7FA74A15-9812-41DD-9960-0A8BF32FF4CA}" type="presParOf" srcId="{29E89A72-0AEF-44AF-B354-07CF46ADFE3A}" destId="{BB112EA6-C169-4595-90F7-08D916D27EC4}" srcOrd="7" destOrd="0" presId="urn:microsoft.com/office/officeart/2005/8/layout/vProcess5"/>
    <dgm:cxn modelId="{4A924F99-EC05-49C9-ABA1-BAB96D3C3422}" type="presParOf" srcId="{29E89A72-0AEF-44AF-B354-07CF46ADFE3A}" destId="{4964035B-915D-4D3A-9426-4D8ADC01995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3B2E7-F60B-4964-B7FF-8A69956E576A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38F2CB-7314-4A4B-BB68-27ADE7055A67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UDP</a:t>
          </a:r>
        </a:p>
      </dgm:t>
    </dgm:pt>
    <dgm:pt modelId="{4466A6C4-D293-4D80-BF9C-17D0186487D7}" type="parTrans" cxnId="{41E01012-F00A-4B9B-8298-6E1297E56538}">
      <dgm:prSet/>
      <dgm:spPr/>
      <dgm:t>
        <a:bodyPr/>
        <a:lstStyle/>
        <a:p>
          <a:endParaRPr lang="en-US"/>
        </a:p>
      </dgm:t>
    </dgm:pt>
    <dgm:pt modelId="{F3AAA4E8-5E32-4E84-B65A-00FA2A592F98}" type="sibTrans" cxnId="{41E01012-F00A-4B9B-8298-6E1297E56538}">
      <dgm:prSet/>
      <dgm:spPr/>
      <dgm:t>
        <a:bodyPr/>
        <a:lstStyle/>
        <a:p>
          <a:endParaRPr lang="en-US"/>
        </a:p>
      </dgm:t>
    </dgm:pt>
    <dgm:pt modelId="{EFB30129-2DD1-4A07-8BDE-7349816DF6A0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ASYMETRIQUE</a:t>
          </a:r>
        </a:p>
        <a:p>
          <a:r>
            <a:rPr lang="en-US" dirty="0"/>
            <a:t>SYMETRIQUE</a:t>
          </a:r>
        </a:p>
      </dgm:t>
    </dgm:pt>
    <dgm:pt modelId="{A22DA440-8AFD-48BC-BD07-959D8A4A554D}" type="parTrans" cxnId="{3BC732A9-75D7-46C3-8B71-FCEBBC5B7C39}">
      <dgm:prSet/>
      <dgm:spPr/>
      <dgm:t>
        <a:bodyPr/>
        <a:lstStyle/>
        <a:p>
          <a:endParaRPr lang="en-US"/>
        </a:p>
      </dgm:t>
    </dgm:pt>
    <dgm:pt modelId="{2DBAD3CF-DE16-4338-AB30-23C14F5E9F0C}" type="sibTrans" cxnId="{3BC732A9-75D7-46C3-8B71-FCEBBC5B7C39}">
      <dgm:prSet/>
      <dgm:spPr/>
      <dgm:t>
        <a:bodyPr/>
        <a:lstStyle/>
        <a:p>
          <a:endParaRPr lang="en-US"/>
        </a:p>
      </dgm:t>
    </dgm:pt>
    <dgm:pt modelId="{80AD2059-92B7-4CC7-9D8D-3DEDE6801E47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COMPRESSION</a:t>
          </a:r>
        </a:p>
      </dgm:t>
    </dgm:pt>
    <dgm:pt modelId="{9AC64362-3D4D-414B-AD4D-E0637E0E037D}" type="parTrans" cxnId="{7A8DA5AD-6325-4D94-B38E-BACEA5681BAC}">
      <dgm:prSet/>
      <dgm:spPr/>
      <dgm:t>
        <a:bodyPr/>
        <a:lstStyle/>
        <a:p>
          <a:endParaRPr lang="en-US"/>
        </a:p>
      </dgm:t>
    </dgm:pt>
    <dgm:pt modelId="{05777C48-15E7-49EA-9756-21A10A97748D}" type="sibTrans" cxnId="{7A8DA5AD-6325-4D94-B38E-BACEA5681BAC}">
      <dgm:prSet/>
      <dgm:spPr/>
      <dgm:t>
        <a:bodyPr/>
        <a:lstStyle/>
        <a:p>
          <a:endParaRPr lang="en-US"/>
        </a:p>
      </dgm:t>
    </dgm:pt>
    <dgm:pt modelId="{7CAFF013-0570-49F4-8B28-2A594EE680CE}" type="pres">
      <dgm:prSet presAssocID="{BE53B2E7-F60B-4964-B7FF-8A69956E576A}" presName="outerComposite" presStyleCnt="0">
        <dgm:presLayoutVars>
          <dgm:chMax val="5"/>
          <dgm:dir/>
          <dgm:resizeHandles val="exact"/>
        </dgm:presLayoutVars>
      </dgm:prSet>
      <dgm:spPr/>
    </dgm:pt>
    <dgm:pt modelId="{F8F3EA20-3B72-474D-89D0-4D5E56043AF6}" type="pres">
      <dgm:prSet presAssocID="{BE53B2E7-F60B-4964-B7FF-8A69956E576A}" presName="dummyMaxCanvas" presStyleCnt="0">
        <dgm:presLayoutVars/>
      </dgm:prSet>
      <dgm:spPr/>
    </dgm:pt>
    <dgm:pt modelId="{8A6F0839-CE00-4CF8-A45C-2C538D08571F}" type="pres">
      <dgm:prSet presAssocID="{BE53B2E7-F60B-4964-B7FF-8A69956E576A}" presName="ThreeNodes_1" presStyleLbl="node1" presStyleIdx="0" presStyleCnt="3">
        <dgm:presLayoutVars>
          <dgm:bulletEnabled val="1"/>
        </dgm:presLayoutVars>
      </dgm:prSet>
      <dgm:spPr/>
    </dgm:pt>
    <dgm:pt modelId="{ECE1CBE8-32A8-4EF1-8B5C-D69CB0DA32B7}" type="pres">
      <dgm:prSet presAssocID="{BE53B2E7-F60B-4964-B7FF-8A69956E576A}" presName="ThreeNodes_2" presStyleLbl="node1" presStyleIdx="1" presStyleCnt="3">
        <dgm:presLayoutVars>
          <dgm:bulletEnabled val="1"/>
        </dgm:presLayoutVars>
      </dgm:prSet>
      <dgm:spPr/>
    </dgm:pt>
    <dgm:pt modelId="{83D2CA81-E4FA-4F6E-A731-04D177C79B3B}" type="pres">
      <dgm:prSet presAssocID="{BE53B2E7-F60B-4964-B7FF-8A69956E576A}" presName="ThreeNodes_3" presStyleLbl="node1" presStyleIdx="2" presStyleCnt="3">
        <dgm:presLayoutVars>
          <dgm:bulletEnabled val="1"/>
        </dgm:presLayoutVars>
      </dgm:prSet>
      <dgm:spPr/>
    </dgm:pt>
    <dgm:pt modelId="{1E365F01-6487-43FE-B63C-29EA2344810E}" type="pres">
      <dgm:prSet presAssocID="{BE53B2E7-F60B-4964-B7FF-8A69956E576A}" presName="ThreeConn_1-2" presStyleLbl="fgAccFollowNode1" presStyleIdx="0" presStyleCnt="2">
        <dgm:presLayoutVars>
          <dgm:bulletEnabled val="1"/>
        </dgm:presLayoutVars>
      </dgm:prSet>
      <dgm:spPr/>
    </dgm:pt>
    <dgm:pt modelId="{2025C6B3-2B02-49BF-AA38-FB21BF418883}" type="pres">
      <dgm:prSet presAssocID="{BE53B2E7-F60B-4964-B7FF-8A69956E576A}" presName="ThreeConn_2-3" presStyleLbl="fgAccFollowNode1" presStyleIdx="1" presStyleCnt="2">
        <dgm:presLayoutVars>
          <dgm:bulletEnabled val="1"/>
        </dgm:presLayoutVars>
      </dgm:prSet>
      <dgm:spPr/>
    </dgm:pt>
    <dgm:pt modelId="{04F62205-4EA1-4EC3-92B3-5FF96B7CF0A4}" type="pres">
      <dgm:prSet presAssocID="{BE53B2E7-F60B-4964-B7FF-8A69956E576A}" presName="ThreeNodes_1_text" presStyleLbl="node1" presStyleIdx="2" presStyleCnt="3">
        <dgm:presLayoutVars>
          <dgm:bulletEnabled val="1"/>
        </dgm:presLayoutVars>
      </dgm:prSet>
      <dgm:spPr/>
    </dgm:pt>
    <dgm:pt modelId="{44C9C657-A5DA-485B-B349-F3CF7070F310}" type="pres">
      <dgm:prSet presAssocID="{BE53B2E7-F60B-4964-B7FF-8A69956E576A}" presName="ThreeNodes_2_text" presStyleLbl="node1" presStyleIdx="2" presStyleCnt="3">
        <dgm:presLayoutVars>
          <dgm:bulletEnabled val="1"/>
        </dgm:presLayoutVars>
      </dgm:prSet>
      <dgm:spPr/>
    </dgm:pt>
    <dgm:pt modelId="{D65F0C36-A495-47E0-BC97-6F61F46A3E05}" type="pres">
      <dgm:prSet presAssocID="{BE53B2E7-F60B-4964-B7FF-8A69956E57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E01012-F00A-4B9B-8298-6E1297E56538}" srcId="{BE53B2E7-F60B-4964-B7FF-8A69956E576A}" destId="{4D38F2CB-7314-4A4B-BB68-27ADE7055A67}" srcOrd="0" destOrd="0" parTransId="{4466A6C4-D293-4D80-BF9C-17D0186487D7}" sibTransId="{F3AAA4E8-5E32-4E84-B65A-00FA2A592F98}"/>
    <dgm:cxn modelId="{EB243913-D0AC-49D4-9649-7BF11551E59A}" type="presOf" srcId="{2DBAD3CF-DE16-4338-AB30-23C14F5E9F0C}" destId="{2025C6B3-2B02-49BF-AA38-FB21BF418883}" srcOrd="0" destOrd="0" presId="urn:microsoft.com/office/officeart/2005/8/layout/vProcess5"/>
    <dgm:cxn modelId="{383C424C-8B3D-4A1E-9729-2896B335C85A}" type="presOf" srcId="{4D38F2CB-7314-4A4B-BB68-27ADE7055A67}" destId="{8A6F0839-CE00-4CF8-A45C-2C538D08571F}" srcOrd="0" destOrd="0" presId="urn:microsoft.com/office/officeart/2005/8/layout/vProcess5"/>
    <dgm:cxn modelId="{5A1CC771-C575-44E2-914D-9C22F38F1A29}" type="presOf" srcId="{4D38F2CB-7314-4A4B-BB68-27ADE7055A67}" destId="{04F62205-4EA1-4EC3-92B3-5FF96B7CF0A4}" srcOrd="1" destOrd="0" presId="urn:microsoft.com/office/officeart/2005/8/layout/vProcess5"/>
    <dgm:cxn modelId="{A4E9C672-AD02-4B87-A8D9-D061691A143A}" type="presOf" srcId="{EFB30129-2DD1-4A07-8BDE-7349816DF6A0}" destId="{ECE1CBE8-32A8-4EF1-8B5C-D69CB0DA32B7}" srcOrd="0" destOrd="0" presId="urn:microsoft.com/office/officeart/2005/8/layout/vProcess5"/>
    <dgm:cxn modelId="{B7B87675-D201-4E6B-88CD-CBC9A79560BE}" type="presOf" srcId="{80AD2059-92B7-4CC7-9D8D-3DEDE6801E47}" destId="{83D2CA81-E4FA-4F6E-A731-04D177C79B3B}" srcOrd="0" destOrd="0" presId="urn:microsoft.com/office/officeart/2005/8/layout/vProcess5"/>
    <dgm:cxn modelId="{C0751583-2022-4BAC-971A-29F971EA766F}" type="presOf" srcId="{EFB30129-2DD1-4A07-8BDE-7349816DF6A0}" destId="{44C9C657-A5DA-485B-B349-F3CF7070F310}" srcOrd="1" destOrd="0" presId="urn:microsoft.com/office/officeart/2005/8/layout/vProcess5"/>
    <dgm:cxn modelId="{F13F619E-2A12-4D9E-981E-B2406C5E2B2C}" type="presOf" srcId="{BE53B2E7-F60B-4964-B7FF-8A69956E576A}" destId="{7CAFF013-0570-49F4-8B28-2A594EE680CE}" srcOrd="0" destOrd="0" presId="urn:microsoft.com/office/officeart/2005/8/layout/vProcess5"/>
    <dgm:cxn modelId="{3BC732A9-75D7-46C3-8B71-FCEBBC5B7C39}" srcId="{BE53B2E7-F60B-4964-B7FF-8A69956E576A}" destId="{EFB30129-2DD1-4A07-8BDE-7349816DF6A0}" srcOrd="1" destOrd="0" parTransId="{A22DA440-8AFD-48BC-BD07-959D8A4A554D}" sibTransId="{2DBAD3CF-DE16-4338-AB30-23C14F5E9F0C}"/>
    <dgm:cxn modelId="{7A8DA5AD-6325-4D94-B38E-BACEA5681BAC}" srcId="{BE53B2E7-F60B-4964-B7FF-8A69956E576A}" destId="{80AD2059-92B7-4CC7-9D8D-3DEDE6801E47}" srcOrd="2" destOrd="0" parTransId="{9AC64362-3D4D-414B-AD4D-E0637E0E037D}" sibTransId="{05777C48-15E7-49EA-9756-21A10A97748D}"/>
    <dgm:cxn modelId="{8E13EAED-9925-44A7-A1B8-81FBA18300C7}" type="presOf" srcId="{80AD2059-92B7-4CC7-9D8D-3DEDE6801E47}" destId="{D65F0C36-A495-47E0-BC97-6F61F46A3E05}" srcOrd="1" destOrd="0" presId="urn:microsoft.com/office/officeart/2005/8/layout/vProcess5"/>
    <dgm:cxn modelId="{980745FB-40AC-4EFC-81AC-F76374F2A1FF}" type="presOf" srcId="{F3AAA4E8-5E32-4E84-B65A-00FA2A592F98}" destId="{1E365F01-6487-43FE-B63C-29EA2344810E}" srcOrd="0" destOrd="0" presId="urn:microsoft.com/office/officeart/2005/8/layout/vProcess5"/>
    <dgm:cxn modelId="{B6562956-B7E8-4602-B18B-316EC2CBE93C}" type="presParOf" srcId="{7CAFF013-0570-49F4-8B28-2A594EE680CE}" destId="{F8F3EA20-3B72-474D-89D0-4D5E56043AF6}" srcOrd="0" destOrd="0" presId="urn:microsoft.com/office/officeart/2005/8/layout/vProcess5"/>
    <dgm:cxn modelId="{44CA6932-D478-47BE-BE78-FAC9464E43ED}" type="presParOf" srcId="{7CAFF013-0570-49F4-8B28-2A594EE680CE}" destId="{8A6F0839-CE00-4CF8-A45C-2C538D08571F}" srcOrd="1" destOrd="0" presId="urn:microsoft.com/office/officeart/2005/8/layout/vProcess5"/>
    <dgm:cxn modelId="{3E165429-4A27-48A8-8AF6-955E0A416A8F}" type="presParOf" srcId="{7CAFF013-0570-49F4-8B28-2A594EE680CE}" destId="{ECE1CBE8-32A8-4EF1-8B5C-D69CB0DA32B7}" srcOrd="2" destOrd="0" presId="urn:microsoft.com/office/officeart/2005/8/layout/vProcess5"/>
    <dgm:cxn modelId="{47F08BF1-0F25-41FF-8015-93A24F897F64}" type="presParOf" srcId="{7CAFF013-0570-49F4-8B28-2A594EE680CE}" destId="{83D2CA81-E4FA-4F6E-A731-04D177C79B3B}" srcOrd="3" destOrd="0" presId="urn:microsoft.com/office/officeart/2005/8/layout/vProcess5"/>
    <dgm:cxn modelId="{905BB824-9DC8-4D3D-84DA-CFE88699C023}" type="presParOf" srcId="{7CAFF013-0570-49F4-8B28-2A594EE680CE}" destId="{1E365F01-6487-43FE-B63C-29EA2344810E}" srcOrd="4" destOrd="0" presId="urn:microsoft.com/office/officeart/2005/8/layout/vProcess5"/>
    <dgm:cxn modelId="{4D0E025A-B634-4493-8013-E96FA2DA2114}" type="presParOf" srcId="{7CAFF013-0570-49F4-8B28-2A594EE680CE}" destId="{2025C6B3-2B02-49BF-AA38-FB21BF418883}" srcOrd="5" destOrd="0" presId="urn:microsoft.com/office/officeart/2005/8/layout/vProcess5"/>
    <dgm:cxn modelId="{1E99837A-FE04-438A-A539-1458E3ED1AB2}" type="presParOf" srcId="{7CAFF013-0570-49F4-8B28-2A594EE680CE}" destId="{04F62205-4EA1-4EC3-92B3-5FF96B7CF0A4}" srcOrd="6" destOrd="0" presId="urn:microsoft.com/office/officeart/2005/8/layout/vProcess5"/>
    <dgm:cxn modelId="{4652103C-EE3E-4F82-80C9-A4F1C6784459}" type="presParOf" srcId="{7CAFF013-0570-49F4-8B28-2A594EE680CE}" destId="{44C9C657-A5DA-485B-B349-F3CF7070F310}" srcOrd="7" destOrd="0" presId="urn:microsoft.com/office/officeart/2005/8/layout/vProcess5"/>
    <dgm:cxn modelId="{F40C8161-AC83-44D7-9EDE-7869625A6216}" type="presParOf" srcId="{7CAFF013-0570-49F4-8B28-2A594EE680CE}" destId="{D65F0C36-A495-47E0-BC97-6F61F46A3E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3B2E7-F60B-4964-B7FF-8A69956E576A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D38F2CB-7314-4A4B-BB68-27ADE7055A67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Mise </a:t>
          </a:r>
          <a:r>
            <a:rPr lang="en-US" dirty="0" err="1"/>
            <a:t>en</a:t>
          </a:r>
          <a:r>
            <a:rPr lang="en-US" dirty="0"/>
            <a:t> place borne HP</a:t>
          </a:r>
        </a:p>
      </dgm:t>
    </dgm:pt>
    <dgm:pt modelId="{4466A6C4-D293-4D80-BF9C-17D0186487D7}" type="parTrans" cxnId="{41E01012-F00A-4B9B-8298-6E1297E56538}">
      <dgm:prSet/>
      <dgm:spPr/>
      <dgm:t>
        <a:bodyPr/>
        <a:lstStyle/>
        <a:p>
          <a:endParaRPr lang="en-US"/>
        </a:p>
      </dgm:t>
    </dgm:pt>
    <dgm:pt modelId="{F3AAA4E8-5E32-4E84-B65A-00FA2A592F98}" type="sibTrans" cxnId="{41E01012-F00A-4B9B-8298-6E1297E56538}">
      <dgm:prSet/>
      <dgm:spPr/>
      <dgm:t>
        <a:bodyPr/>
        <a:lstStyle/>
        <a:p>
          <a:endParaRPr lang="en-US"/>
        </a:p>
      </dgm:t>
    </dgm:pt>
    <dgm:pt modelId="{EFB30129-2DD1-4A07-8BDE-7349816DF6A0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Mise </a:t>
          </a:r>
          <a:r>
            <a:rPr lang="en-US" dirty="0" err="1"/>
            <a:t>en</a:t>
          </a:r>
          <a:r>
            <a:rPr lang="en-US" dirty="0"/>
            <a:t> place </a:t>
          </a:r>
          <a:r>
            <a:rPr lang="en-US" dirty="0" err="1"/>
            <a:t>serveur</a:t>
          </a:r>
          <a:r>
            <a:rPr lang="en-US" dirty="0"/>
            <a:t> </a:t>
          </a:r>
          <a:r>
            <a:rPr lang="en-US" dirty="0" err="1"/>
            <a:t>FreeRADIUS</a:t>
          </a:r>
          <a:endParaRPr lang="en-US" dirty="0"/>
        </a:p>
      </dgm:t>
    </dgm:pt>
    <dgm:pt modelId="{A22DA440-8AFD-48BC-BD07-959D8A4A554D}" type="parTrans" cxnId="{3BC732A9-75D7-46C3-8B71-FCEBBC5B7C39}">
      <dgm:prSet/>
      <dgm:spPr/>
      <dgm:t>
        <a:bodyPr/>
        <a:lstStyle/>
        <a:p>
          <a:endParaRPr lang="en-US"/>
        </a:p>
      </dgm:t>
    </dgm:pt>
    <dgm:pt modelId="{2DBAD3CF-DE16-4338-AB30-23C14F5E9F0C}" type="sibTrans" cxnId="{3BC732A9-75D7-46C3-8B71-FCEBBC5B7C39}">
      <dgm:prSet/>
      <dgm:spPr/>
      <dgm:t>
        <a:bodyPr/>
        <a:lstStyle/>
        <a:p>
          <a:endParaRPr lang="en-US"/>
        </a:p>
      </dgm:t>
    </dgm:pt>
    <dgm:pt modelId="{80AD2059-92B7-4CC7-9D8D-3DEDE6801E47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err="1"/>
            <a:t>Autorisation</a:t>
          </a:r>
          <a:r>
            <a:rPr lang="en-US" baseline="0" dirty="0"/>
            <a:t> sortie web via proxy</a:t>
          </a:r>
          <a:endParaRPr lang="en-US" dirty="0"/>
        </a:p>
      </dgm:t>
    </dgm:pt>
    <dgm:pt modelId="{9AC64362-3D4D-414B-AD4D-E0637E0E037D}" type="parTrans" cxnId="{7A8DA5AD-6325-4D94-B38E-BACEA5681BAC}">
      <dgm:prSet/>
      <dgm:spPr/>
      <dgm:t>
        <a:bodyPr/>
        <a:lstStyle/>
        <a:p>
          <a:endParaRPr lang="en-US"/>
        </a:p>
      </dgm:t>
    </dgm:pt>
    <dgm:pt modelId="{05777C48-15E7-49EA-9756-21A10A97748D}" type="sibTrans" cxnId="{7A8DA5AD-6325-4D94-B38E-BACEA5681BAC}">
      <dgm:prSet/>
      <dgm:spPr/>
      <dgm:t>
        <a:bodyPr/>
        <a:lstStyle/>
        <a:p>
          <a:endParaRPr lang="en-US"/>
        </a:p>
      </dgm:t>
    </dgm:pt>
    <dgm:pt modelId="{64058396-9D64-4E75-9B65-7FE0487D1759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ACL </a:t>
          </a:r>
          <a:r>
            <a:rPr lang="en-US" dirty="0" err="1"/>
            <a:t>routeur</a:t>
          </a:r>
          <a:endParaRPr lang="en-US" dirty="0"/>
        </a:p>
      </dgm:t>
    </dgm:pt>
    <dgm:pt modelId="{FC769E4D-29A0-498B-A124-D509992E75FA}" type="parTrans" cxnId="{7A18D394-B492-48D6-B168-7A6D91517E41}">
      <dgm:prSet/>
      <dgm:spPr/>
      <dgm:t>
        <a:bodyPr/>
        <a:lstStyle/>
        <a:p>
          <a:endParaRPr lang="fr-FR"/>
        </a:p>
      </dgm:t>
    </dgm:pt>
    <dgm:pt modelId="{F1BD93D5-16B8-4253-BD87-147A202BE62F}" type="sibTrans" cxnId="{7A18D394-B492-48D6-B168-7A6D91517E41}">
      <dgm:prSet/>
      <dgm:spPr/>
      <dgm:t>
        <a:bodyPr/>
        <a:lstStyle/>
        <a:p>
          <a:endParaRPr lang="fr-FR"/>
        </a:p>
      </dgm:t>
    </dgm:pt>
    <dgm:pt modelId="{308FFDF9-891E-4273-9E1E-6818E5D6536D}" type="pres">
      <dgm:prSet presAssocID="{BE53B2E7-F60B-4964-B7FF-8A69956E576A}" presName="diagram" presStyleCnt="0">
        <dgm:presLayoutVars>
          <dgm:dir/>
          <dgm:resizeHandles val="exact"/>
        </dgm:presLayoutVars>
      </dgm:prSet>
      <dgm:spPr/>
    </dgm:pt>
    <dgm:pt modelId="{86C5B0FD-5099-44A2-A345-E95C2DAD2627}" type="pres">
      <dgm:prSet presAssocID="{4D38F2CB-7314-4A4B-BB68-27ADE7055A67}" presName="node" presStyleLbl="node1" presStyleIdx="0" presStyleCnt="4">
        <dgm:presLayoutVars>
          <dgm:bulletEnabled val="1"/>
        </dgm:presLayoutVars>
      </dgm:prSet>
      <dgm:spPr/>
    </dgm:pt>
    <dgm:pt modelId="{8439DDC3-DD8C-4468-A5B6-C8E27C240C04}" type="pres">
      <dgm:prSet presAssocID="{F3AAA4E8-5E32-4E84-B65A-00FA2A592F98}" presName="sibTrans" presStyleCnt="0"/>
      <dgm:spPr/>
    </dgm:pt>
    <dgm:pt modelId="{27710661-5DC1-46A5-85A6-9847F5E1EC7D}" type="pres">
      <dgm:prSet presAssocID="{EFB30129-2DD1-4A07-8BDE-7349816DF6A0}" presName="node" presStyleLbl="node1" presStyleIdx="1" presStyleCnt="4">
        <dgm:presLayoutVars>
          <dgm:bulletEnabled val="1"/>
        </dgm:presLayoutVars>
      </dgm:prSet>
      <dgm:spPr/>
    </dgm:pt>
    <dgm:pt modelId="{3546DCDA-9AA0-412C-BD24-0C8B7F2425EA}" type="pres">
      <dgm:prSet presAssocID="{2DBAD3CF-DE16-4338-AB30-23C14F5E9F0C}" presName="sibTrans" presStyleCnt="0"/>
      <dgm:spPr/>
    </dgm:pt>
    <dgm:pt modelId="{63F4E071-94E5-4F62-A960-C452238A6B54}" type="pres">
      <dgm:prSet presAssocID="{80AD2059-92B7-4CC7-9D8D-3DEDE6801E47}" presName="node" presStyleLbl="node1" presStyleIdx="2" presStyleCnt="4">
        <dgm:presLayoutVars>
          <dgm:bulletEnabled val="1"/>
        </dgm:presLayoutVars>
      </dgm:prSet>
      <dgm:spPr/>
    </dgm:pt>
    <dgm:pt modelId="{111EC5FD-F56B-4FFC-94F4-16BAED64CA97}" type="pres">
      <dgm:prSet presAssocID="{05777C48-15E7-49EA-9756-21A10A97748D}" presName="sibTrans" presStyleCnt="0"/>
      <dgm:spPr/>
    </dgm:pt>
    <dgm:pt modelId="{45F5BEC1-BB17-45AB-8208-0D54085A48AA}" type="pres">
      <dgm:prSet presAssocID="{64058396-9D64-4E75-9B65-7FE0487D1759}" presName="node" presStyleLbl="node1" presStyleIdx="3" presStyleCnt="4">
        <dgm:presLayoutVars>
          <dgm:bulletEnabled val="1"/>
        </dgm:presLayoutVars>
      </dgm:prSet>
      <dgm:spPr/>
    </dgm:pt>
  </dgm:ptLst>
  <dgm:cxnLst>
    <dgm:cxn modelId="{B42D4001-6DE6-4536-A525-C3F4AB4734A9}" type="presOf" srcId="{4D38F2CB-7314-4A4B-BB68-27ADE7055A67}" destId="{86C5B0FD-5099-44A2-A345-E95C2DAD2627}" srcOrd="0" destOrd="0" presId="urn:microsoft.com/office/officeart/2005/8/layout/default"/>
    <dgm:cxn modelId="{41E01012-F00A-4B9B-8298-6E1297E56538}" srcId="{BE53B2E7-F60B-4964-B7FF-8A69956E576A}" destId="{4D38F2CB-7314-4A4B-BB68-27ADE7055A67}" srcOrd="0" destOrd="0" parTransId="{4466A6C4-D293-4D80-BF9C-17D0186487D7}" sibTransId="{F3AAA4E8-5E32-4E84-B65A-00FA2A592F98}"/>
    <dgm:cxn modelId="{5DE22418-EFAF-48F8-A6E7-BC6700968142}" type="presOf" srcId="{EFB30129-2DD1-4A07-8BDE-7349816DF6A0}" destId="{27710661-5DC1-46A5-85A6-9847F5E1EC7D}" srcOrd="0" destOrd="0" presId="urn:microsoft.com/office/officeart/2005/8/layout/default"/>
    <dgm:cxn modelId="{D3AA8F2E-D053-47B3-9FE4-6031E551A9EB}" type="presOf" srcId="{80AD2059-92B7-4CC7-9D8D-3DEDE6801E47}" destId="{63F4E071-94E5-4F62-A960-C452238A6B54}" srcOrd="0" destOrd="0" presId="urn:microsoft.com/office/officeart/2005/8/layout/default"/>
    <dgm:cxn modelId="{7A18D394-B492-48D6-B168-7A6D91517E41}" srcId="{BE53B2E7-F60B-4964-B7FF-8A69956E576A}" destId="{64058396-9D64-4E75-9B65-7FE0487D1759}" srcOrd="3" destOrd="0" parTransId="{FC769E4D-29A0-498B-A124-D509992E75FA}" sibTransId="{F1BD93D5-16B8-4253-BD87-147A202BE62F}"/>
    <dgm:cxn modelId="{3BC732A9-75D7-46C3-8B71-FCEBBC5B7C39}" srcId="{BE53B2E7-F60B-4964-B7FF-8A69956E576A}" destId="{EFB30129-2DD1-4A07-8BDE-7349816DF6A0}" srcOrd="1" destOrd="0" parTransId="{A22DA440-8AFD-48BC-BD07-959D8A4A554D}" sibTransId="{2DBAD3CF-DE16-4338-AB30-23C14F5E9F0C}"/>
    <dgm:cxn modelId="{7A8DA5AD-6325-4D94-B38E-BACEA5681BAC}" srcId="{BE53B2E7-F60B-4964-B7FF-8A69956E576A}" destId="{80AD2059-92B7-4CC7-9D8D-3DEDE6801E47}" srcOrd="2" destOrd="0" parTransId="{9AC64362-3D4D-414B-AD4D-E0637E0E037D}" sibTransId="{05777C48-15E7-49EA-9756-21A10A97748D}"/>
    <dgm:cxn modelId="{FF5C2CBB-5CDF-4723-AFEB-B638201F03AE}" type="presOf" srcId="{BE53B2E7-F60B-4964-B7FF-8A69956E576A}" destId="{308FFDF9-891E-4273-9E1E-6818E5D6536D}" srcOrd="0" destOrd="0" presId="urn:microsoft.com/office/officeart/2005/8/layout/default"/>
    <dgm:cxn modelId="{ECFAE3F1-A347-4495-890D-6A6CDB2B8C19}" type="presOf" srcId="{64058396-9D64-4E75-9B65-7FE0487D1759}" destId="{45F5BEC1-BB17-45AB-8208-0D54085A48AA}" srcOrd="0" destOrd="0" presId="urn:microsoft.com/office/officeart/2005/8/layout/default"/>
    <dgm:cxn modelId="{1C38B6A2-101B-474B-8DD7-D1A83C5DF35A}" type="presParOf" srcId="{308FFDF9-891E-4273-9E1E-6818E5D6536D}" destId="{86C5B0FD-5099-44A2-A345-E95C2DAD2627}" srcOrd="0" destOrd="0" presId="urn:microsoft.com/office/officeart/2005/8/layout/default"/>
    <dgm:cxn modelId="{A1A6A0D0-8F32-41F5-A486-28F0C7FCC442}" type="presParOf" srcId="{308FFDF9-891E-4273-9E1E-6818E5D6536D}" destId="{8439DDC3-DD8C-4468-A5B6-C8E27C240C04}" srcOrd="1" destOrd="0" presId="urn:microsoft.com/office/officeart/2005/8/layout/default"/>
    <dgm:cxn modelId="{4E4A2445-0192-4130-94F9-E37446F0CB23}" type="presParOf" srcId="{308FFDF9-891E-4273-9E1E-6818E5D6536D}" destId="{27710661-5DC1-46A5-85A6-9847F5E1EC7D}" srcOrd="2" destOrd="0" presId="urn:microsoft.com/office/officeart/2005/8/layout/default"/>
    <dgm:cxn modelId="{7B2C6889-7216-419B-B71E-B1D460441E1F}" type="presParOf" srcId="{308FFDF9-891E-4273-9E1E-6818E5D6536D}" destId="{3546DCDA-9AA0-412C-BD24-0C8B7F2425EA}" srcOrd="3" destOrd="0" presId="urn:microsoft.com/office/officeart/2005/8/layout/default"/>
    <dgm:cxn modelId="{BE6B5769-3071-44E1-8266-CE2F79EAAA96}" type="presParOf" srcId="{308FFDF9-891E-4273-9E1E-6818E5D6536D}" destId="{63F4E071-94E5-4F62-A960-C452238A6B54}" srcOrd="4" destOrd="0" presId="urn:microsoft.com/office/officeart/2005/8/layout/default"/>
    <dgm:cxn modelId="{DDFCCE5F-D11E-438E-B048-D57A36E78880}" type="presParOf" srcId="{308FFDF9-891E-4273-9E1E-6818E5D6536D}" destId="{111EC5FD-F56B-4FFC-94F4-16BAED64CA97}" srcOrd="5" destOrd="0" presId="urn:microsoft.com/office/officeart/2005/8/layout/default"/>
    <dgm:cxn modelId="{284AA806-BD88-4E2F-8339-C12A35E2F13F}" type="presParOf" srcId="{308FFDF9-891E-4273-9E1E-6818E5D6536D}" destId="{45F5BEC1-BB17-45AB-8208-0D54085A48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3B2E7-F60B-4964-B7FF-8A69956E576A}" type="doc">
      <dgm:prSet loTypeId="urn:microsoft.com/office/officeart/2005/8/layout/default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D38F2CB-7314-4A4B-BB68-27ADE7055A67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err="1"/>
            <a:t>PwnKit</a:t>
          </a:r>
          <a:endParaRPr lang="en-US" dirty="0"/>
        </a:p>
      </dgm:t>
    </dgm:pt>
    <dgm:pt modelId="{4466A6C4-D293-4D80-BF9C-17D0186487D7}" type="parTrans" cxnId="{41E01012-F00A-4B9B-8298-6E1297E56538}">
      <dgm:prSet/>
      <dgm:spPr/>
      <dgm:t>
        <a:bodyPr/>
        <a:lstStyle/>
        <a:p>
          <a:endParaRPr lang="en-US"/>
        </a:p>
      </dgm:t>
    </dgm:pt>
    <dgm:pt modelId="{F3AAA4E8-5E32-4E84-B65A-00FA2A592F98}" type="sibTrans" cxnId="{41E01012-F00A-4B9B-8298-6E1297E56538}">
      <dgm:prSet/>
      <dgm:spPr/>
      <dgm:t>
        <a:bodyPr/>
        <a:lstStyle/>
        <a:p>
          <a:endParaRPr lang="en-US"/>
        </a:p>
      </dgm:t>
    </dgm:pt>
    <dgm:pt modelId="{EFB30129-2DD1-4A07-8BDE-7349816DF6A0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Log4shell</a:t>
          </a:r>
        </a:p>
      </dgm:t>
    </dgm:pt>
    <dgm:pt modelId="{A22DA440-8AFD-48BC-BD07-959D8A4A554D}" type="parTrans" cxnId="{3BC732A9-75D7-46C3-8B71-FCEBBC5B7C39}">
      <dgm:prSet/>
      <dgm:spPr/>
      <dgm:t>
        <a:bodyPr/>
        <a:lstStyle/>
        <a:p>
          <a:endParaRPr lang="en-US"/>
        </a:p>
      </dgm:t>
    </dgm:pt>
    <dgm:pt modelId="{2DBAD3CF-DE16-4338-AB30-23C14F5E9F0C}" type="sibTrans" cxnId="{3BC732A9-75D7-46C3-8B71-FCEBBC5B7C39}">
      <dgm:prSet/>
      <dgm:spPr/>
      <dgm:t>
        <a:bodyPr/>
        <a:lstStyle/>
        <a:p>
          <a:endParaRPr lang="en-US"/>
        </a:p>
      </dgm:t>
    </dgm:pt>
    <dgm:pt modelId="{5786F342-D7F7-4EFD-9260-F2BB0757E62F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Python</a:t>
          </a:r>
        </a:p>
      </dgm:t>
    </dgm:pt>
    <dgm:pt modelId="{5CC1838A-D21D-4639-BB5B-95A1499E99C5}" type="parTrans" cxnId="{7DCD621A-4198-4229-BB72-6A0CB3E9CA22}">
      <dgm:prSet/>
      <dgm:spPr/>
      <dgm:t>
        <a:bodyPr/>
        <a:lstStyle/>
        <a:p>
          <a:endParaRPr lang="fr-FR"/>
        </a:p>
      </dgm:t>
    </dgm:pt>
    <dgm:pt modelId="{E1038CA4-1EB5-4D0F-9665-B73B204F4A83}" type="sibTrans" cxnId="{7DCD621A-4198-4229-BB72-6A0CB3E9CA22}">
      <dgm:prSet/>
      <dgm:spPr/>
      <dgm:t>
        <a:bodyPr/>
        <a:lstStyle/>
        <a:p>
          <a:endParaRPr lang="fr-FR"/>
        </a:p>
      </dgm:t>
    </dgm:pt>
    <dgm:pt modelId="{308FFDF9-891E-4273-9E1E-6818E5D6536D}" type="pres">
      <dgm:prSet presAssocID="{BE53B2E7-F60B-4964-B7FF-8A69956E576A}" presName="diagram" presStyleCnt="0">
        <dgm:presLayoutVars>
          <dgm:dir/>
          <dgm:resizeHandles val="exact"/>
        </dgm:presLayoutVars>
      </dgm:prSet>
      <dgm:spPr/>
    </dgm:pt>
    <dgm:pt modelId="{86C5B0FD-5099-44A2-A345-E95C2DAD2627}" type="pres">
      <dgm:prSet presAssocID="{4D38F2CB-7314-4A4B-BB68-27ADE7055A67}" presName="node" presStyleLbl="node1" presStyleIdx="0" presStyleCnt="3" custLinFactNeighborX="669" custLinFactNeighborY="1434">
        <dgm:presLayoutVars>
          <dgm:bulletEnabled val="1"/>
        </dgm:presLayoutVars>
      </dgm:prSet>
      <dgm:spPr/>
    </dgm:pt>
    <dgm:pt modelId="{8439DDC3-DD8C-4468-A5B6-C8E27C240C04}" type="pres">
      <dgm:prSet presAssocID="{F3AAA4E8-5E32-4E84-B65A-00FA2A592F98}" presName="sibTrans" presStyleCnt="0"/>
      <dgm:spPr/>
    </dgm:pt>
    <dgm:pt modelId="{27710661-5DC1-46A5-85A6-9847F5E1EC7D}" type="pres">
      <dgm:prSet presAssocID="{EFB30129-2DD1-4A07-8BDE-7349816DF6A0}" presName="node" presStyleLbl="node1" presStyleIdx="1" presStyleCnt="3" custLinFactNeighborX="669" custLinFactNeighborY="3896">
        <dgm:presLayoutVars>
          <dgm:bulletEnabled val="1"/>
        </dgm:presLayoutVars>
      </dgm:prSet>
      <dgm:spPr/>
    </dgm:pt>
    <dgm:pt modelId="{9FF27E8C-5F29-425D-A6EC-ABD662BDFDC4}" type="pres">
      <dgm:prSet presAssocID="{2DBAD3CF-DE16-4338-AB30-23C14F5E9F0C}" presName="sibTrans" presStyleCnt="0"/>
      <dgm:spPr/>
    </dgm:pt>
    <dgm:pt modelId="{9E5997C1-F2FF-441A-A5B6-D79E2EC5F2DC}" type="pres">
      <dgm:prSet presAssocID="{5786F342-D7F7-4EFD-9260-F2BB0757E62F}" presName="node" presStyleLbl="node1" presStyleIdx="2" presStyleCnt="3">
        <dgm:presLayoutVars>
          <dgm:bulletEnabled val="1"/>
        </dgm:presLayoutVars>
      </dgm:prSet>
      <dgm:spPr/>
    </dgm:pt>
  </dgm:ptLst>
  <dgm:cxnLst>
    <dgm:cxn modelId="{B42D4001-6DE6-4536-A525-C3F4AB4734A9}" type="presOf" srcId="{4D38F2CB-7314-4A4B-BB68-27ADE7055A67}" destId="{86C5B0FD-5099-44A2-A345-E95C2DAD2627}" srcOrd="0" destOrd="0" presId="urn:microsoft.com/office/officeart/2005/8/layout/default"/>
    <dgm:cxn modelId="{41E01012-F00A-4B9B-8298-6E1297E56538}" srcId="{BE53B2E7-F60B-4964-B7FF-8A69956E576A}" destId="{4D38F2CB-7314-4A4B-BB68-27ADE7055A67}" srcOrd="0" destOrd="0" parTransId="{4466A6C4-D293-4D80-BF9C-17D0186487D7}" sibTransId="{F3AAA4E8-5E32-4E84-B65A-00FA2A592F98}"/>
    <dgm:cxn modelId="{5DE22418-EFAF-48F8-A6E7-BC6700968142}" type="presOf" srcId="{EFB30129-2DD1-4A07-8BDE-7349816DF6A0}" destId="{27710661-5DC1-46A5-85A6-9847F5E1EC7D}" srcOrd="0" destOrd="0" presId="urn:microsoft.com/office/officeart/2005/8/layout/default"/>
    <dgm:cxn modelId="{7DCD621A-4198-4229-BB72-6A0CB3E9CA22}" srcId="{BE53B2E7-F60B-4964-B7FF-8A69956E576A}" destId="{5786F342-D7F7-4EFD-9260-F2BB0757E62F}" srcOrd="2" destOrd="0" parTransId="{5CC1838A-D21D-4639-BB5B-95A1499E99C5}" sibTransId="{E1038CA4-1EB5-4D0F-9665-B73B204F4A83}"/>
    <dgm:cxn modelId="{5FF5862F-E0C8-4A19-BA29-431CB1BD0330}" type="presOf" srcId="{5786F342-D7F7-4EFD-9260-F2BB0757E62F}" destId="{9E5997C1-F2FF-441A-A5B6-D79E2EC5F2DC}" srcOrd="0" destOrd="0" presId="urn:microsoft.com/office/officeart/2005/8/layout/default"/>
    <dgm:cxn modelId="{3BC732A9-75D7-46C3-8B71-FCEBBC5B7C39}" srcId="{BE53B2E7-F60B-4964-B7FF-8A69956E576A}" destId="{EFB30129-2DD1-4A07-8BDE-7349816DF6A0}" srcOrd="1" destOrd="0" parTransId="{A22DA440-8AFD-48BC-BD07-959D8A4A554D}" sibTransId="{2DBAD3CF-DE16-4338-AB30-23C14F5E9F0C}"/>
    <dgm:cxn modelId="{FF5C2CBB-5CDF-4723-AFEB-B638201F03AE}" type="presOf" srcId="{BE53B2E7-F60B-4964-B7FF-8A69956E576A}" destId="{308FFDF9-891E-4273-9E1E-6818E5D6536D}" srcOrd="0" destOrd="0" presId="urn:microsoft.com/office/officeart/2005/8/layout/default"/>
    <dgm:cxn modelId="{1C38B6A2-101B-474B-8DD7-D1A83C5DF35A}" type="presParOf" srcId="{308FFDF9-891E-4273-9E1E-6818E5D6536D}" destId="{86C5B0FD-5099-44A2-A345-E95C2DAD2627}" srcOrd="0" destOrd="0" presId="urn:microsoft.com/office/officeart/2005/8/layout/default"/>
    <dgm:cxn modelId="{A1A6A0D0-8F32-41F5-A486-28F0C7FCC442}" type="presParOf" srcId="{308FFDF9-891E-4273-9E1E-6818E5D6536D}" destId="{8439DDC3-DD8C-4468-A5B6-C8E27C240C04}" srcOrd="1" destOrd="0" presId="urn:microsoft.com/office/officeart/2005/8/layout/default"/>
    <dgm:cxn modelId="{4E4A2445-0192-4130-94F9-E37446F0CB23}" type="presParOf" srcId="{308FFDF9-891E-4273-9E1E-6818E5D6536D}" destId="{27710661-5DC1-46A5-85A6-9847F5E1EC7D}" srcOrd="2" destOrd="0" presId="urn:microsoft.com/office/officeart/2005/8/layout/default"/>
    <dgm:cxn modelId="{E66C991A-7EB1-4A44-82C7-3016151D8F9F}" type="presParOf" srcId="{308FFDF9-891E-4273-9E1E-6818E5D6536D}" destId="{9FF27E8C-5F29-425D-A6EC-ABD662BDFDC4}" srcOrd="3" destOrd="0" presId="urn:microsoft.com/office/officeart/2005/8/layout/default"/>
    <dgm:cxn modelId="{253F68A4-3EF2-4B1E-8D75-9D1539E50D25}" type="presParOf" srcId="{308FFDF9-891E-4273-9E1E-6818E5D6536D}" destId="{9E5997C1-F2FF-441A-A5B6-D79E2EC5F2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3B2E7-F60B-4964-B7FF-8A69956E576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38F2CB-7314-4A4B-BB68-27ADE7055A6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3 réseaux liés avec un </a:t>
          </a:r>
          <a:r>
            <a:rPr lang="fr-FR" dirty="0" err="1"/>
            <a:t>vpn</a:t>
          </a:r>
          <a:endParaRPr lang="en-US" dirty="0"/>
        </a:p>
      </dgm:t>
    </dgm:pt>
    <dgm:pt modelId="{4466A6C4-D293-4D80-BF9C-17D0186487D7}" type="parTrans" cxnId="{41E01012-F00A-4B9B-8298-6E1297E56538}">
      <dgm:prSet/>
      <dgm:spPr/>
      <dgm:t>
        <a:bodyPr/>
        <a:lstStyle/>
        <a:p>
          <a:endParaRPr lang="en-US"/>
        </a:p>
      </dgm:t>
    </dgm:pt>
    <dgm:pt modelId="{F3AAA4E8-5E32-4E84-B65A-00FA2A592F98}" type="sibTrans" cxnId="{41E01012-F00A-4B9B-8298-6E1297E565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B30129-2DD1-4A07-8BDE-7349816DF6A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Un réseau à Angoulême,</a:t>
          </a:r>
        </a:p>
        <a:p>
          <a:pPr>
            <a:lnSpc>
              <a:spcPct val="100000"/>
            </a:lnSpc>
          </a:pPr>
          <a:r>
            <a:rPr lang="fr-FR" dirty="0"/>
            <a:t>Le deuxième à Paris, </a:t>
          </a:r>
        </a:p>
        <a:p>
          <a:pPr>
            <a:lnSpc>
              <a:spcPct val="100000"/>
            </a:lnSpc>
          </a:pPr>
          <a:r>
            <a:rPr lang="fr-FR" dirty="0"/>
            <a:t>Le troisième à Dôle</a:t>
          </a:r>
          <a:endParaRPr lang="en-US" dirty="0"/>
        </a:p>
      </dgm:t>
    </dgm:pt>
    <dgm:pt modelId="{A22DA440-8AFD-48BC-BD07-959D8A4A554D}" type="parTrans" cxnId="{3BC732A9-75D7-46C3-8B71-FCEBBC5B7C39}">
      <dgm:prSet/>
      <dgm:spPr/>
      <dgm:t>
        <a:bodyPr/>
        <a:lstStyle/>
        <a:p>
          <a:endParaRPr lang="en-US"/>
        </a:p>
      </dgm:t>
    </dgm:pt>
    <dgm:pt modelId="{2DBAD3CF-DE16-4338-AB30-23C14F5E9F0C}" type="sibTrans" cxnId="{3BC732A9-75D7-46C3-8B71-FCEBBC5B7C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AD2059-92B7-4CC7-9D8D-3DEDE6801E4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Une baie de brassage </a:t>
          </a:r>
          <a:endParaRPr lang="en-US" dirty="0"/>
        </a:p>
      </dgm:t>
    </dgm:pt>
    <dgm:pt modelId="{9AC64362-3D4D-414B-AD4D-E0637E0E037D}" type="parTrans" cxnId="{7A8DA5AD-6325-4D94-B38E-BACEA5681BAC}">
      <dgm:prSet/>
      <dgm:spPr/>
      <dgm:t>
        <a:bodyPr/>
        <a:lstStyle/>
        <a:p>
          <a:endParaRPr lang="en-US"/>
        </a:p>
      </dgm:t>
    </dgm:pt>
    <dgm:pt modelId="{05777C48-15E7-49EA-9756-21A10A97748D}" type="sibTrans" cxnId="{7A8DA5AD-6325-4D94-B38E-BACEA5681BAC}">
      <dgm:prSet/>
      <dgm:spPr/>
      <dgm:t>
        <a:bodyPr/>
        <a:lstStyle/>
        <a:p>
          <a:endParaRPr lang="en-US"/>
        </a:p>
      </dgm:t>
    </dgm:pt>
    <dgm:pt modelId="{3D450F6D-49DF-4AD4-A41F-DF5E3AD25163}" type="pres">
      <dgm:prSet presAssocID="{BE53B2E7-F60B-4964-B7FF-8A69956E576A}" presName="root" presStyleCnt="0">
        <dgm:presLayoutVars>
          <dgm:dir/>
          <dgm:resizeHandles val="exact"/>
        </dgm:presLayoutVars>
      </dgm:prSet>
      <dgm:spPr/>
    </dgm:pt>
    <dgm:pt modelId="{07497023-55F9-4180-957F-D6701F43A1BA}" type="pres">
      <dgm:prSet presAssocID="{4D38F2CB-7314-4A4B-BB68-27ADE7055A67}" presName="compNode" presStyleCnt="0"/>
      <dgm:spPr/>
    </dgm:pt>
    <dgm:pt modelId="{58CA6820-DD1D-4A03-988B-EF913FDB4C88}" type="pres">
      <dgm:prSet presAssocID="{4D38F2CB-7314-4A4B-BB68-27ADE7055A67}" presName="bgRect" presStyleLbl="bgShp" presStyleIdx="0" presStyleCnt="3"/>
      <dgm:spPr/>
    </dgm:pt>
    <dgm:pt modelId="{BC97C7F3-7126-401E-B6CD-3A836CACAA83}" type="pres">
      <dgm:prSet presAssocID="{4D38F2CB-7314-4A4B-BB68-27ADE7055A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FF89A395-530F-4ED9-A6E0-FD90DE01B903}" type="pres">
      <dgm:prSet presAssocID="{4D38F2CB-7314-4A4B-BB68-27ADE7055A67}" presName="spaceRect" presStyleCnt="0"/>
      <dgm:spPr/>
    </dgm:pt>
    <dgm:pt modelId="{EF530DF4-793C-44A8-A262-1E5BDB1B6F57}" type="pres">
      <dgm:prSet presAssocID="{4D38F2CB-7314-4A4B-BB68-27ADE7055A67}" presName="parTx" presStyleLbl="revTx" presStyleIdx="0" presStyleCnt="3">
        <dgm:presLayoutVars>
          <dgm:chMax val="0"/>
          <dgm:chPref val="0"/>
        </dgm:presLayoutVars>
      </dgm:prSet>
      <dgm:spPr/>
    </dgm:pt>
    <dgm:pt modelId="{F6B0A1FA-849C-428C-95B0-EE90EEBA931B}" type="pres">
      <dgm:prSet presAssocID="{F3AAA4E8-5E32-4E84-B65A-00FA2A592F98}" presName="sibTrans" presStyleCnt="0"/>
      <dgm:spPr/>
    </dgm:pt>
    <dgm:pt modelId="{E31AFD36-75B8-4A8F-9C01-F29BBE31BC93}" type="pres">
      <dgm:prSet presAssocID="{EFB30129-2DD1-4A07-8BDE-7349816DF6A0}" presName="compNode" presStyleCnt="0"/>
      <dgm:spPr/>
    </dgm:pt>
    <dgm:pt modelId="{28D46C6D-642B-4DA9-BF0C-802555040B6E}" type="pres">
      <dgm:prSet presAssocID="{EFB30129-2DD1-4A07-8BDE-7349816DF6A0}" presName="bgRect" presStyleLbl="bgShp" presStyleIdx="1" presStyleCnt="3"/>
      <dgm:spPr/>
    </dgm:pt>
    <dgm:pt modelId="{DABD5D3D-2600-4994-8D3E-8D714107A885}" type="pres">
      <dgm:prSet presAssocID="{EFB30129-2DD1-4A07-8BDE-7349816DF6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seau"/>
        </a:ext>
      </dgm:extLst>
    </dgm:pt>
    <dgm:pt modelId="{0B95757D-515D-460B-90E1-6DE623787F94}" type="pres">
      <dgm:prSet presAssocID="{EFB30129-2DD1-4A07-8BDE-7349816DF6A0}" presName="spaceRect" presStyleCnt="0"/>
      <dgm:spPr/>
    </dgm:pt>
    <dgm:pt modelId="{148CEC26-20EF-41AE-A960-3519F1C35CA8}" type="pres">
      <dgm:prSet presAssocID="{EFB30129-2DD1-4A07-8BDE-7349816DF6A0}" presName="parTx" presStyleLbl="revTx" presStyleIdx="1" presStyleCnt="3">
        <dgm:presLayoutVars>
          <dgm:chMax val="0"/>
          <dgm:chPref val="0"/>
        </dgm:presLayoutVars>
      </dgm:prSet>
      <dgm:spPr/>
    </dgm:pt>
    <dgm:pt modelId="{328BA8B3-79E3-4F4F-83E2-E6A77CC08160}" type="pres">
      <dgm:prSet presAssocID="{2DBAD3CF-DE16-4338-AB30-23C14F5E9F0C}" presName="sibTrans" presStyleCnt="0"/>
      <dgm:spPr/>
    </dgm:pt>
    <dgm:pt modelId="{B27EB0FB-BD71-4EBB-B389-91421B3E7B54}" type="pres">
      <dgm:prSet presAssocID="{80AD2059-92B7-4CC7-9D8D-3DEDE6801E47}" presName="compNode" presStyleCnt="0"/>
      <dgm:spPr/>
    </dgm:pt>
    <dgm:pt modelId="{6FA7650F-4E18-4E77-B8AF-FB1278BCD506}" type="pres">
      <dgm:prSet presAssocID="{80AD2059-92B7-4CC7-9D8D-3DEDE6801E47}" presName="bgRect" presStyleLbl="bgShp" presStyleIdx="2" presStyleCnt="3"/>
      <dgm:spPr/>
    </dgm:pt>
    <dgm:pt modelId="{D7E3CE17-4F8B-4495-9984-A7B92EC85F1F}" type="pres">
      <dgm:prSet presAssocID="{80AD2059-92B7-4CC7-9D8D-3DEDE6801E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ur contour"/>
        </a:ext>
      </dgm:extLst>
    </dgm:pt>
    <dgm:pt modelId="{AF706D66-51BB-470B-8E5B-0A30755CE6A1}" type="pres">
      <dgm:prSet presAssocID="{80AD2059-92B7-4CC7-9D8D-3DEDE6801E47}" presName="spaceRect" presStyleCnt="0"/>
      <dgm:spPr/>
    </dgm:pt>
    <dgm:pt modelId="{7512ECC3-5AB1-406C-B285-D8C36FB9D05B}" type="pres">
      <dgm:prSet presAssocID="{80AD2059-92B7-4CC7-9D8D-3DEDE6801E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2B0400-F449-4269-B232-E405ED10ABC9}" type="presOf" srcId="{BE53B2E7-F60B-4964-B7FF-8A69956E576A}" destId="{3D450F6D-49DF-4AD4-A41F-DF5E3AD25163}" srcOrd="0" destOrd="0" presId="urn:microsoft.com/office/officeart/2018/2/layout/IconVerticalSolidList"/>
    <dgm:cxn modelId="{41E01012-F00A-4B9B-8298-6E1297E56538}" srcId="{BE53B2E7-F60B-4964-B7FF-8A69956E576A}" destId="{4D38F2CB-7314-4A4B-BB68-27ADE7055A67}" srcOrd="0" destOrd="0" parTransId="{4466A6C4-D293-4D80-BF9C-17D0186487D7}" sibTransId="{F3AAA4E8-5E32-4E84-B65A-00FA2A592F98}"/>
    <dgm:cxn modelId="{8A87F15F-C8A0-4940-93BB-40916ACFEF62}" type="presOf" srcId="{80AD2059-92B7-4CC7-9D8D-3DEDE6801E47}" destId="{7512ECC3-5AB1-406C-B285-D8C36FB9D05B}" srcOrd="0" destOrd="0" presId="urn:microsoft.com/office/officeart/2018/2/layout/IconVerticalSolidList"/>
    <dgm:cxn modelId="{06F28672-FCFE-45C6-86A6-243EB81A79E8}" type="presOf" srcId="{EFB30129-2DD1-4A07-8BDE-7349816DF6A0}" destId="{148CEC26-20EF-41AE-A960-3519F1C35CA8}" srcOrd="0" destOrd="0" presId="urn:microsoft.com/office/officeart/2018/2/layout/IconVerticalSolidList"/>
    <dgm:cxn modelId="{3BC732A9-75D7-46C3-8B71-FCEBBC5B7C39}" srcId="{BE53B2E7-F60B-4964-B7FF-8A69956E576A}" destId="{EFB30129-2DD1-4A07-8BDE-7349816DF6A0}" srcOrd="1" destOrd="0" parTransId="{A22DA440-8AFD-48BC-BD07-959D8A4A554D}" sibTransId="{2DBAD3CF-DE16-4338-AB30-23C14F5E9F0C}"/>
    <dgm:cxn modelId="{7A8DA5AD-6325-4D94-B38E-BACEA5681BAC}" srcId="{BE53B2E7-F60B-4964-B7FF-8A69956E576A}" destId="{80AD2059-92B7-4CC7-9D8D-3DEDE6801E47}" srcOrd="2" destOrd="0" parTransId="{9AC64362-3D4D-414B-AD4D-E0637E0E037D}" sibTransId="{05777C48-15E7-49EA-9756-21A10A97748D}"/>
    <dgm:cxn modelId="{1190FEEE-AAC7-40E7-BAC4-5E8BE3243051}" type="presOf" srcId="{4D38F2CB-7314-4A4B-BB68-27ADE7055A67}" destId="{EF530DF4-793C-44A8-A262-1E5BDB1B6F57}" srcOrd="0" destOrd="0" presId="urn:microsoft.com/office/officeart/2018/2/layout/IconVerticalSolidList"/>
    <dgm:cxn modelId="{23AFF56B-F4BC-4619-8C62-CA0362972DC8}" type="presParOf" srcId="{3D450F6D-49DF-4AD4-A41F-DF5E3AD25163}" destId="{07497023-55F9-4180-957F-D6701F43A1BA}" srcOrd="0" destOrd="0" presId="urn:microsoft.com/office/officeart/2018/2/layout/IconVerticalSolidList"/>
    <dgm:cxn modelId="{6D936540-051A-42D3-BE9C-02540ED3232A}" type="presParOf" srcId="{07497023-55F9-4180-957F-D6701F43A1BA}" destId="{58CA6820-DD1D-4A03-988B-EF913FDB4C88}" srcOrd="0" destOrd="0" presId="urn:microsoft.com/office/officeart/2018/2/layout/IconVerticalSolidList"/>
    <dgm:cxn modelId="{F394120E-A00A-4612-B4F6-970AFF23BFF3}" type="presParOf" srcId="{07497023-55F9-4180-957F-D6701F43A1BA}" destId="{BC97C7F3-7126-401E-B6CD-3A836CACAA83}" srcOrd="1" destOrd="0" presId="urn:microsoft.com/office/officeart/2018/2/layout/IconVerticalSolidList"/>
    <dgm:cxn modelId="{6654CCE0-DFA1-421E-9765-CC88C94E00A4}" type="presParOf" srcId="{07497023-55F9-4180-957F-D6701F43A1BA}" destId="{FF89A395-530F-4ED9-A6E0-FD90DE01B903}" srcOrd="2" destOrd="0" presId="urn:microsoft.com/office/officeart/2018/2/layout/IconVerticalSolidList"/>
    <dgm:cxn modelId="{7C6BA3F2-58FC-4998-BF98-B737BD8A8BE8}" type="presParOf" srcId="{07497023-55F9-4180-957F-D6701F43A1BA}" destId="{EF530DF4-793C-44A8-A262-1E5BDB1B6F57}" srcOrd="3" destOrd="0" presId="urn:microsoft.com/office/officeart/2018/2/layout/IconVerticalSolidList"/>
    <dgm:cxn modelId="{1834C534-FFFA-4A41-AEE1-134A341CF9F7}" type="presParOf" srcId="{3D450F6D-49DF-4AD4-A41F-DF5E3AD25163}" destId="{F6B0A1FA-849C-428C-95B0-EE90EEBA931B}" srcOrd="1" destOrd="0" presId="urn:microsoft.com/office/officeart/2018/2/layout/IconVerticalSolidList"/>
    <dgm:cxn modelId="{FB9BE927-06F5-4A6A-BAD0-04505A5B66D3}" type="presParOf" srcId="{3D450F6D-49DF-4AD4-A41F-DF5E3AD25163}" destId="{E31AFD36-75B8-4A8F-9C01-F29BBE31BC93}" srcOrd="2" destOrd="0" presId="urn:microsoft.com/office/officeart/2018/2/layout/IconVerticalSolidList"/>
    <dgm:cxn modelId="{439CED07-D5E9-486E-9ED0-5D86544863AF}" type="presParOf" srcId="{E31AFD36-75B8-4A8F-9C01-F29BBE31BC93}" destId="{28D46C6D-642B-4DA9-BF0C-802555040B6E}" srcOrd="0" destOrd="0" presId="urn:microsoft.com/office/officeart/2018/2/layout/IconVerticalSolidList"/>
    <dgm:cxn modelId="{4435506E-F187-46D3-B246-E5EDA96C664C}" type="presParOf" srcId="{E31AFD36-75B8-4A8F-9C01-F29BBE31BC93}" destId="{DABD5D3D-2600-4994-8D3E-8D714107A885}" srcOrd="1" destOrd="0" presId="urn:microsoft.com/office/officeart/2018/2/layout/IconVerticalSolidList"/>
    <dgm:cxn modelId="{91A02171-F4A4-4007-B81B-C9B5F65FAC91}" type="presParOf" srcId="{E31AFD36-75B8-4A8F-9C01-F29BBE31BC93}" destId="{0B95757D-515D-460B-90E1-6DE623787F94}" srcOrd="2" destOrd="0" presId="urn:microsoft.com/office/officeart/2018/2/layout/IconVerticalSolidList"/>
    <dgm:cxn modelId="{A2DC3712-A85E-497B-BDCD-BA368FD4A62D}" type="presParOf" srcId="{E31AFD36-75B8-4A8F-9C01-F29BBE31BC93}" destId="{148CEC26-20EF-41AE-A960-3519F1C35CA8}" srcOrd="3" destOrd="0" presId="urn:microsoft.com/office/officeart/2018/2/layout/IconVerticalSolidList"/>
    <dgm:cxn modelId="{A1BD0408-3DCD-40D1-9EEE-2E1D25BB3DF4}" type="presParOf" srcId="{3D450F6D-49DF-4AD4-A41F-DF5E3AD25163}" destId="{328BA8B3-79E3-4F4F-83E2-E6A77CC08160}" srcOrd="3" destOrd="0" presId="urn:microsoft.com/office/officeart/2018/2/layout/IconVerticalSolidList"/>
    <dgm:cxn modelId="{5078C172-AD65-4E7D-8A73-07A12A0CB95B}" type="presParOf" srcId="{3D450F6D-49DF-4AD4-A41F-DF5E3AD25163}" destId="{B27EB0FB-BD71-4EBB-B389-91421B3E7B54}" srcOrd="4" destOrd="0" presId="urn:microsoft.com/office/officeart/2018/2/layout/IconVerticalSolidList"/>
    <dgm:cxn modelId="{AF95C660-6E06-4898-B8ED-0ACA3BD23AC6}" type="presParOf" srcId="{B27EB0FB-BD71-4EBB-B389-91421B3E7B54}" destId="{6FA7650F-4E18-4E77-B8AF-FB1278BCD506}" srcOrd="0" destOrd="0" presId="urn:microsoft.com/office/officeart/2018/2/layout/IconVerticalSolidList"/>
    <dgm:cxn modelId="{5BAEE333-AE69-4D66-BB83-017183BC1DD5}" type="presParOf" srcId="{B27EB0FB-BD71-4EBB-B389-91421B3E7B54}" destId="{D7E3CE17-4F8B-4495-9984-A7B92EC85F1F}" srcOrd="1" destOrd="0" presId="urn:microsoft.com/office/officeart/2018/2/layout/IconVerticalSolidList"/>
    <dgm:cxn modelId="{5E91351B-BFB6-4EC1-A9BF-F9D4B5F7288E}" type="presParOf" srcId="{B27EB0FB-BD71-4EBB-B389-91421B3E7B54}" destId="{AF706D66-51BB-470B-8E5B-0A30755CE6A1}" srcOrd="2" destOrd="0" presId="urn:microsoft.com/office/officeart/2018/2/layout/IconVerticalSolidList"/>
    <dgm:cxn modelId="{AC3F0F26-31E6-4525-96A9-DC9BBF42FF5B}" type="presParOf" srcId="{B27EB0FB-BD71-4EBB-B389-91421B3E7B54}" destId="{7512ECC3-5AB1-406C-B285-D8C36FB9D0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555CA-2B05-4860-80B0-649D01B8B0C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B688DA-005B-4778-9EBF-1AC4FB44913C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De </a:t>
          </a:r>
          <a:r>
            <a:rPr lang="en-US" dirty="0" err="1"/>
            <a:t>bonnes</a:t>
          </a:r>
          <a:r>
            <a:rPr lang="en-US" dirty="0"/>
            <a:t> notions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programmation</a:t>
          </a:r>
          <a:endParaRPr lang="en-US" dirty="0"/>
        </a:p>
      </dgm:t>
    </dgm:pt>
    <dgm:pt modelId="{63962296-16A1-4A23-BBBD-A5C15190CDC1}" type="parTrans" cxnId="{914BB481-096C-46D5-8B9D-2CAE69A4A594}">
      <dgm:prSet/>
      <dgm:spPr/>
      <dgm:t>
        <a:bodyPr/>
        <a:lstStyle/>
        <a:p>
          <a:endParaRPr lang="en-US"/>
        </a:p>
      </dgm:t>
    </dgm:pt>
    <dgm:pt modelId="{1C0F44C0-DEBA-40B7-BE84-C4ACC7B9C918}" type="sibTrans" cxnId="{914BB481-096C-46D5-8B9D-2CAE69A4A594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25BBA0B9-64F8-4459-8F2C-1B1ACF9108E7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La pratique de </a:t>
          </a:r>
          <a:r>
            <a:rPr lang="en-US" dirty="0" err="1"/>
            <a:t>mes</a:t>
          </a:r>
          <a:r>
            <a:rPr lang="en-US" dirty="0"/>
            <a:t> acquis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entreprise</a:t>
          </a:r>
          <a:endParaRPr lang="en-US" dirty="0"/>
        </a:p>
      </dgm:t>
    </dgm:pt>
    <dgm:pt modelId="{AF1DDA64-C749-4DA2-A22D-AC97B0A3ED1A}" type="parTrans" cxnId="{33C93D3D-5790-4775-8EF2-BF7127DA935C}">
      <dgm:prSet/>
      <dgm:spPr/>
      <dgm:t>
        <a:bodyPr/>
        <a:lstStyle/>
        <a:p>
          <a:endParaRPr lang="en-US"/>
        </a:p>
      </dgm:t>
    </dgm:pt>
    <dgm:pt modelId="{7E84AFA4-A926-4101-ACD1-74C695FE7367}" type="sibTrans" cxnId="{33C93D3D-5790-4775-8EF2-BF7127DA935C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62B714B1-DDF5-49D9-9332-53C9C649AD73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err="1"/>
            <a:t>L’administration</a:t>
          </a:r>
          <a:r>
            <a:rPr lang="en-US" dirty="0"/>
            <a:t> d’un </a:t>
          </a:r>
          <a:r>
            <a:rPr lang="en-US" dirty="0" err="1"/>
            <a:t>réseau</a:t>
          </a:r>
          <a:r>
            <a:rPr lang="en-US" dirty="0"/>
            <a:t> </a:t>
          </a:r>
          <a:r>
            <a:rPr lang="en-US" dirty="0" err="1"/>
            <a:t>complexe</a:t>
          </a:r>
          <a:r>
            <a:rPr lang="en-US" dirty="0"/>
            <a:t> et de </a:t>
          </a:r>
          <a:r>
            <a:rPr lang="en-US" dirty="0" err="1"/>
            <a:t>système</a:t>
          </a:r>
          <a:endParaRPr lang="en-US" dirty="0"/>
        </a:p>
      </dgm:t>
    </dgm:pt>
    <dgm:pt modelId="{10533B3C-5325-4B22-9839-173D2FF6E9A3}" type="sibTrans" cxnId="{C8032851-B6CE-48EE-A28A-F0769E68829F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7322E74B-6735-4DB3-8BA9-C9CD6BB35400}" type="parTrans" cxnId="{C8032851-B6CE-48EE-A28A-F0769E68829F}">
      <dgm:prSet/>
      <dgm:spPr/>
      <dgm:t>
        <a:bodyPr/>
        <a:lstStyle/>
        <a:p>
          <a:endParaRPr lang="en-US"/>
        </a:p>
      </dgm:t>
    </dgm:pt>
    <dgm:pt modelId="{A844521E-8A6F-4571-A96F-048601ABF0BB}" type="pres">
      <dgm:prSet presAssocID="{895555CA-2B05-4860-80B0-649D01B8B0C3}" presName="Name0" presStyleCnt="0">
        <dgm:presLayoutVars>
          <dgm:animLvl val="lvl"/>
          <dgm:resizeHandles val="exact"/>
        </dgm:presLayoutVars>
      </dgm:prSet>
      <dgm:spPr/>
    </dgm:pt>
    <dgm:pt modelId="{C73FBB05-E0DF-4668-8584-3BDAE1D4EF2F}" type="pres">
      <dgm:prSet presAssocID="{62B714B1-DDF5-49D9-9332-53C9C649AD73}" presName="compositeNode" presStyleCnt="0">
        <dgm:presLayoutVars>
          <dgm:bulletEnabled val="1"/>
        </dgm:presLayoutVars>
      </dgm:prSet>
      <dgm:spPr/>
    </dgm:pt>
    <dgm:pt modelId="{F39E8D3C-001D-4579-AA8E-2C708F99CC68}" type="pres">
      <dgm:prSet presAssocID="{62B714B1-DDF5-49D9-9332-53C9C649AD73}" presName="bgRect" presStyleLbl="alignNode1" presStyleIdx="0" presStyleCnt="3"/>
      <dgm:spPr/>
    </dgm:pt>
    <dgm:pt modelId="{4CC5273B-D0DA-4D84-A569-D87CE1371849}" type="pres">
      <dgm:prSet presAssocID="{10533B3C-5325-4B22-9839-173D2FF6E9A3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2704589-ED28-4CF7-9C56-C155234CF7A2}" type="pres">
      <dgm:prSet presAssocID="{62B714B1-DDF5-49D9-9332-53C9C649AD73}" presName="nodeRect" presStyleLbl="alignNode1" presStyleIdx="0" presStyleCnt="3">
        <dgm:presLayoutVars>
          <dgm:bulletEnabled val="1"/>
        </dgm:presLayoutVars>
      </dgm:prSet>
      <dgm:spPr/>
    </dgm:pt>
    <dgm:pt modelId="{0E2FE0A7-C78B-4A1C-A9E3-6DE9D0295BF0}" type="pres">
      <dgm:prSet presAssocID="{10533B3C-5325-4B22-9839-173D2FF6E9A3}" presName="sibTrans" presStyleCnt="0"/>
      <dgm:spPr/>
    </dgm:pt>
    <dgm:pt modelId="{5C118E51-E38E-424D-A60A-C1C4558F5FEA}" type="pres">
      <dgm:prSet presAssocID="{DFB688DA-005B-4778-9EBF-1AC4FB44913C}" presName="compositeNode" presStyleCnt="0">
        <dgm:presLayoutVars>
          <dgm:bulletEnabled val="1"/>
        </dgm:presLayoutVars>
      </dgm:prSet>
      <dgm:spPr/>
    </dgm:pt>
    <dgm:pt modelId="{2B59A4F7-D73D-42C2-B98D-B33BA852D095}" type="pres">
      <dgm:prSet presAssocID="{DFB688DA-005B-4778-9EBF-1AC4FB44913C}" presName="bgRect" presStyleLbl="alignNode1" presStyleIdx="1" presStyleCnt="3"/>
      <dgm:spPr/>
    </dgm:pt>
    <dgm:pt modelId="{D878B49C-9F6D-4CB7-BA50-DD2601F1E3E4}" type="pres">
      <dgm:prSet presAssocID="{1C0F44C0-DEBA-40B7-BE84-C4ACC7B9C91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B674366-7E0B-475B-ACD4-17642D933EEB}" type="pres">
      <dgm:prSet presAssocID="{DFB688DA-005B-4778-9EBF-1AC4FB44913C}" presName="nodeRect" presStyleLbl="alignNode1" presStyleIdx="1" presStyleCnt="3">
        <dgm:presLayoutVars>
          <dgm:bulletEnabled val="1"/>
        </dgm:presLayoutVars>
      </dgm:prSet>
      <dgm:spPr/>
    </dgm:pt>
    <dgm:pt modelId="{3BAF83FD-75DF-4041-8C06-56E738E2D108}" type="pres">
      <dgm:prSet presAssocID="{1C0F44C0-DEBA-40B7-BE84-C4ACC7B9C918}" presName="sibTrans" presStyleCnt="0"/>
      <dgm:spPr/>
    </dgm:pt>
    <dgm:pt modelId="{34767B53-A2EF-4683-8D8D-AB615DA3251B}" type="pres">
      <dgm:prSet presAssocID="{25BBA0B9-64F8-4459-8F2C-1B1ACF9108E7}" presName="compositeNode" presStyleCnt="0">
        <dgm:presLayoutVars>
          <dgm:bulletEnabled val="1"/>
        </dgm:presLayoutVars>
      </dgm:prSet>
      <dgm:spPr/>
    </dgm:pt>
    <dgm:pt modelId="{8892AF33-0B28-48CF-AF66-B135E76501FD}" type="pres">
      <dgm:prSet presAssocID="{25BBA0B9-64F8-4459-8F2C-1B1ACF9108E7}" presName="bgRect" presStyleLbl="alignNode1" presStyleIdx="2" presStyleCnt="3" custLinFactNeighborX="1886" custLinFactNeighborY="262"/>
      <dgm:spPr/>
    </dgm:pt>
    <dgm:pt modelId="{6C2FF14D-6E4A-4391-872F-85D2370FDC4C}" type="pres">
      <dgm:prSet presAssocID="{7E84AFA4-A926-4101-ACD1-74C695FE736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5EC97BF-D619-4252-9B12-6C4A34E882F5}" type="pres">
      <dgm:prSet presAssocID="{25BBA0B9-64F8-4459-8F2C-1B1ACF9108E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4E53827-4029-49FA-8F0B-395C7EA3630A}" type="presOf" srcId="{895555CA-2B05-4860-80B0-649D01B8B0C3}" destId="{A844521E-8A6F-4571-A96F-048601ABF0BB}" srcOrd="0" destOrd="0" presId="urn:microsoft.com/office/officeart/2016/7/layout/LinearBlockProcessNumbered"/>
    <dgm:cxn modelId="{E4E3D82E-D7A4-4355-867B-5210BBE58437}" type="presOf" srcId="{25BBA0B9-64F8-4459-8F2C-1B1ACF9108E7}" destId="{8892AF33-0B28-48CF-AF66-B135E76501FD}" srcOrd="0" destOrd="0" presId="urn:microsoft.com/office/officeart/2016/7/layout/LinearBlockProcessNumbered"/>
    <dgm:cxn modelId="{33C93D3D-5790-4775-8EF2-BF7127DA935C}" srcId="{895555CA-2B05-4860-80B0-649D01B8B0C3}" destId="{25BBA0B9-64F8-4459-8F2C-1B1ACF9108E7}" srcOrd="2" destOrd="0" parTransId="{AF1DDA64-C749-4DA2-A22D-AC97B0A3ED1A}" sibTransId="{7E84AFA4-A926-4101-ACD1-74C695FE7367}"/>
    <dgm:cxn modelId="{4C052466-449F-4D94-871D-34C5E4EECE7B}" type="presOf" srcId="{7E84AFA4-A926-4101-ACD1-74C695FE7367}" destId="{6C2FF14D-6E4A-4391-872F-85D2370FDC4C}" srcOrd="0" destOrd="0" presId="urn:microsoft.com/office/officeart/2016/7/layout/LinearBlockProcessNumbered"/>
    <dgm:cxn modelId="{39D42767-B02B-4EE7-B664-A5827A272E2B}" type="presOf" srcId="{DFB688DA-005B-4778-9EBF-1AC4FB44913C}" destId="{2B59A4F7-D73D-42C2-B98D-B33BA852D095}" srcOrd="0" destOrd="0" presId="urn:microsoft.com/office/officeart/2016/7/layout/LinearBlockProcessNumbered"/>
    <dgm:cxn modelId="{6D73AE6B-D36A-45FC-B510-5E038ECFFA22}" type="presOf" srcId="{62B714B1-DDF5-49D9-9332-53C9C649AD73}" destId="{F39E8D3C-001D-4579-AA8E-2C708F99CC68}" srcOrd="0" destOrd="0" presId="urn:microsoft.com/office/officeart/2016/7/layout/LinearBlockProcessNumbered"/>
    <dgm:cxn modelId="{C8032851-B6CE-48EE-A28A-F0769E68829F}" srcId="{895555CA-2B05-4860-80B0-649D01B8B0C3}" destId="{62B714B1-DDF5-49D9-9332-53C9C649AD73}" srcOrd="0" destOrd="0" parTransId="{7322E74B-6735-4DB3-8BA9-C9CD6BB35400}" sibTransId="{10533B3C-5325-4B22-9839-173D2FF6E9A3}"/>
    <dgm:cxn modelId="{914BB481-096C-46D5-8B9D-2CAE69A4A594}" srcId="{895555CA-2B05-4860-80B0-649D01B8B0C3}" destId="{DFB688DA-005B-4778-9EBF-1AC4FB44913C}" srcOrd="1" destOrd="0" parTransId="{63962296-16A1-4A23-BBBD-A5C15190CDC1}" sibTransId="{1C0F44C0-DEBA-40B7-BE84-C4ACC7B9C918}"/>
    <dgm:cxn modelId="{0948C39A-04CE-4915-A664-B9541A0A969E}" type="presOf" srcId="{25BBA0B9-64F8-4459-8F2C-1B1ACF9108E7}" destId="{55EC97BF-D619-4252-9B12-6C4A34E882F5}" srcOrd="1" destOrd="0" presId="urn:microsoft.com/office/officeart/2016/7/layout/LinearBlockProcessNumbered"/>
    <dgm:cxn modelId="{CED0F6AA-0A79-4980-BC97-5104579C7F76}" type="presOf" srcId="{DFB688DA-005B-4778-9EBF-1AC4FB44913C}" destId="{3B674366-7E0B-475B-ACD4-17642D933EEB}" srcOrd="1" destOrd="0" presId="urn:microsoft.com/office/officeart/2016/7/layout/LinearBlockProcessNumbered"/>
    <dgm:cxn modelId="{A6A292B1-53D7-4606-A183-E15A247486BF}" type="presOf" srcId="{62B714B1-DDF5-49D9-9332-53C9C649AD73}" destId="{D2704589-ED28-4CF7-9C56-C155234CF7A2}" srcOrd="1" destOrd="0" presId="urn:microsoft.com/office/officeart/2016/7/layout/LinearBlockProcessNumbered"/>
    <dgm:cxn modelId="{BF2333CF-3726-43E3-8BF4-3B4283D8287C}" type="presOf" srcId="{1C0F44C0-DEBA-40B7-BE84-C4ACC7B9C918}" destId="{D878B49C-9F6D-4CB7-BA50-DD2601F1E3E4}" srcOrd="0" destOrd="0" presId="urn:microsoft.com/office/officeart/2016/7/layout/LinearBlockProcessNumbered"/>
    <dgm:cxn modelId="{7C37ACD0-F83B-4366-9BCF-58C894DC00B9}" type="presOf" srcId="{10533B3C-5325-4B22-9839-173D2FF6E9A3}" destId="{4CC5273B-D0DA-4D84-A569-D87CE1371849}" srcOrd="0" destOrd="0" presId="urn:microsoft.com/office/officeart/2016/7/layout/LinearBlockProcessNumbered"/>
    <dgm:cxn modelId="{9B848AAD-96A3-4DEA-A412-E4605DE1C1B1}" type="presParOf" srcId="{A844521E-8A6F-4571-A96F-048601ABF0BB}" destId="{C73FBB05-E0DF-4668-8584-3BDAE1D4EF2F}" srcOrd="0" destOrd="0" presId="urn:microsoft.com/office/officeart/2016/7/layout/LinearBlockProcessNumbered"/>
    <dgm:cxn modelId="{494295B7-4451-4C9E-8124-9BA1C3825009}" type="presParOf" srcId="{C73FBB05-E0DF-4668-8584-3BDAE1D4EF2F}" destId="{F39E8D3C-001D-4579-AA8E-2C708F99CC68}" srcOrd="0" destOrd="0" presId="urn:microsoft.com/office/officeart/2016/7/layout/LinearBlockProcessNumbered"/>
    <dgm:cxn modelId="{13F53389-2864-4EE4-8146-C6C746233A5F}" type="presParOf" srcId="{C73FBB05-E0DF-4668-8584-3BDAE1D4EF2F}" destId="{4CC5273B-D0DA-4D84-A569-D87CE1371849}" srcOrd="1" destOrd="0" presId="urn:microsoft.com/office/officeart/2016/7/layout/LinearBlockProcessNumbered"/>
    <dgm:cxn modelId="{44C6A9DD-DC11-4BF2-8006-086AE57921BB}" type="presParOf" srcId="{C73FBB05-E0DF-4668-8584-3BDAE1D4EF2F}" destId="{D2704589-ED28-4CF7-9C56-C155234CF7A2}" srcOrd="2" destOrd="0" presId="urn:microsoft.com/office/officeart/2016/7/layout/LinearBlockProcessNumbered"/>
    <dgm:cxn modelId="{049BB9DB-E007-4E09-84ED-874013D22EBC}" type="presParOf" srcId="{A844521E-8A6F-4571-A96F-048601ABF0BB}" destId="{0E2FE0A7-C78B-4A1C-A9E3-6DE9D0295BF0}" srcOrd="1" destOrd="0" presId="urn:microsoft.com/office/officeart/2016/7/layout/LinearBlockProcessNumbered"/>
    <dgm:cxn modelId="{5FCDB956-6F43-45A5-8DF4-3ABF6A4F2428}" type="presParOf" srcId="{A844521E-8A6F-4571-A96F-048601ABF0BB}" destId="{5C118E51-E38E-424D-A60A-C1C4558F5FEA}" srcOrd="2" destOrd="0" presId="urn:microsoft.com/office/officeart/2016/7/layout/LinearBlockProcessNumbered"/>
    <dgm:cxn modelId="{1E4889C2-DE6D-487A-8E44-ED141F8812AE}" type="presParOf" srcId="{5C118E51-E38E-424D-A60A-C1C4558F5FEA}" destId="{2B59A4F7-D73D-42C2-B98D-B33BA852D095}" srcOrd="0" destOrd="0" presId="urn:microsoft.com/office/officeart/2016/7/layout/LinearBlockProcessNumbered"/>
    <dgm:cxn modelId="{E8D7F1DC-A2E9-4BAB-BD43-4C3D279515C8}" type="presParOf" srcId="{5C118E51-E38E-424D-A60A-C1C4558F5FEA}" destId="{D878B49C-9F6D-4CB7-BA50-DD2601F1E3E4}" srcOrd="1" destOrd="0" presId="urn:microsoft.com/office/officeart/2016/7/layout/LinearBlockProcessNumbered"/>
    <dgm:cxn modelId="{0E33AC3A-B366-4B78-A1AD-37667F7D7FD9}" type="presParOf" srcId="{5C118E51-E38E-424D-A60A-C1C4558F5FEA}" destId="{3B674366-7E0B-475B-ACD4-17642D933EEB}" srcOrd="2" destOrd="0" presId="urn:microsoft.com/office/officeart/2016/7/layout/LinearBlockProcessNumbered"/>
    <dgm:cxn modelId="{15D926F6-06C6-498D-A6E6-38DDB136AB93}" type="presParOf" srcId="{A844521E-8A6F-4571-A96F-048601ABF0BB}" destId="{3BAF83FD-75DF-4041-8C06-56E738E2D108}" srcOrd="3" destOrd="0" presId="urn:microsoft.com/office/officeart/2016/7/layout/LinearBlockProcessNumbered"/>
    <dgm:cxn modelId="{547C2C83-BAAD-43CD-AF44-225A5FA7DA8F}" type="presParOf" srcId="{A844521E-8A6F-4571-A96F-048601ABF0BB}" destId="{34767B53-A2EF-4683-8D8D-AB615DA3251B}" srcOrd="4" destOrd="0" presId="urn:microsoft.com/office/officeart/2016/7/layout/LinearBlockProcessNumbered"/>
    <dgm:cxn modelId="{4EFD02CA-8773-4D29-AB1C-27DFFB75B212}" type="presParOf" srcId="{34767B53-A2EF-4683-8D8D-AB615DA3251B}" destId="{8892AF33-0B28-48CF-AF66-B135E76501FD}" srcOrd="0" destOrd="0" presId="urn:microsoft.com/office/officeart/2016/7/layout/LinearBlockProcessNumbered"/>
    <dgm:cxn modelId="{B211FD4D-D74F-49AF-9AB5-9FB0869469A0}" type="presParOf" srcId="{34767B53-A2EF-4683-8D8D-AB615DA3251B}" destId="{6C2FF14D-6E4A-4391-872F-85D2370FDC4C}" srcOrd="1" destOrd="0" presId="urn:microsoft.com/office/officeart/2016/7/layout/LinearBlockProcessNumbered"/>
    <dgm:cxn modelId="{3B9D1CB5-BF9D-4DC3-B697-5A357B747DB0}" type="presParOf" srcId="{34767B53-A2EF-4683-8D8D-AB615DA3251B}" destId="{55EC97BF-D619-4252-9B12-6C4A34E882F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A93FD-B07A-4B28-A7AB-E70ACDD9DB42}">
      <dsp:nvSpPr>
        <dsp:cNvPr id="0" name=""/>
        <dsp:cNvSpPr/>
      </dsp:nvSpPr>
      <dsp:spPr>
        <a:xfrm>
          <a:off x="0" y="8420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CA0D0-B6CA-4663-B939-8E19F28FC06E}">
      <dsp:nvSpPr>
        <dsp:cNvPr id="0" name=""/>
        <dsp:cNvSpPr/>
      </dsp:nvSpPr>
      <dsp:spPr>
        <a:xfrm>
          <a:off x="272294" y="206759"/>
          <a:ext cx="495081" cy="4950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2CEAD-BEB0-48D1-9860-1462A7AAE6F5}">
      <dsp:nvSpPr>
        <dsp:cNvPr id="0" name=""/>
        <dsp:cNvSpPr/>
      </dsp:nvSpPr>
      <dsp:spPr>
        <a:xfrm>
          <a:off x="1039670" y="4226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Présentation</a:t>
          </a:r>
          <a:r>
            <a:rPr lang="en-US" sz="1900" kern="1200" dirty="0"/>
            <a:t> </a:t>
          </a:r>
          <a:r>
            <a:rPr lang="en-US" sz="1900" kern="1200" dirty="0" err="1"/>
            <a:t>personnelle</a:t>
          </a:r>
          <a:endParaRPr lang="en-US" sz="1900" kern="1200" dirty="0"/>
        </a:p>
      </dsp:txBody>
      <dsp:txXfrm>
        <a:off x="1039670" y="4226"/>
        <a:ext cx="5149018" cy="900147"/>
      </dsp:txXfrm>
    </dsp:sp>
    <dsp:sp modelId="{A9870DA9-7677-447F-99B0-841D500B3F2F}">
      <dsp:nvSpPr>
        <dsp:cNvPr id="0" name=""/>
        <dsp:cNvSpPr/>
      </dsp:nvSpPr>
      <dsp:spPr>
        <a:xfrm>
          <a:off x="0" y="1129410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9F0BB-C849-4A9E-BE56-B0B6D30548A4}">
      <dsp:nvSpPr>
        <dsp:cNvPr id="0" name=""/>
        <dsp:cNvSpPr/>
      </dsp:nvSpPr>
      <dsp:spPr>
        <a:xfrm>
          <a:off x="272294" y="1331943"/>
          <a:ext cx="495081" cy="4950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1E84D-2D6B-466B-9B80-DD9E76041180}">
      <dsp:nvSpPr>
        <dsp:cNvPr id="0" name=""/>
        <dsp:cNvSpPr/>
      </dsp:nvSpPr>
      <dsp:spPr>
        <a:xfrm>
          <a:off x="1039670" y="1129410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baseline="0"/>
            <a:t>Première partie : Présentation du contexte</a:t>
          </a:r>
          <a:endParaRPr lang="en-US" sz="1900" kern="1200"/>
        </a:p>
      </dsp:txBody>
      <dsp:txXfrm>
        <a:off x="1039670" y="1129410"/>
        <a:ext cx="5149018" cy="900147"/>
      </dsp:txXfrm>
    </dsp:sp>
    <dsp:sp modelId="{4202DCE8-A298-494A-9A5F-2141187001EF}">
      <dsp:nvSpPr>
        <dsp:cNvPr id="0" name=""/>
        <dsp:cNvSpPr/>
      </dsp:nvSpPr>
      <dsp:spPr>
        <a:xfrm>
          <a:off x="0" y="2254594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E34A3-10EA-4CA4-A18E-149910488318}">
      <dsp:nvSpPr>
        <dsp:cNvPr id="0" name=""/>
        <dsp:cNvSpPr/>
      </dsp:nvSpPr>
      <dsp:spPr>
        <a:xfrm>
          <a:off x="272294" y="2457127"/>
          <a:ext cx="495081" cy="4950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A9D6E-0B15-4DF0-9E3B-49F3DC7E73B3}">
      <dsp:nvSpPr>
        <dsp:cNvPr id="0" name=""/>
        <dsp:cNvSpPr/>
      </dsp:nvSpPr>
      <dsp:spPr>
        <a:xfrm>
          <a:off x="1039670" y="2254594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baseline="0" dirty="0"/>
            <a:t>Deuxième partie : Présentation de quelques projets </a:t>
          </a:r>
          <a:endParaRPr lang="en-US" sz="1900" kern="1200" dirty="0"/>
        </a:p>
      </dsp:txBody>
      <dsp:txXfrm>
        <a:off x="1039670" y="2254594"/>
        <a:ext cx="5149018" cy="900147"/>
      </dsp:txXfrm>
    </dsp:sp>
    <dsp:sp modelId="{A92D58C2-ACB9-4120-8690-620036D1A9A1}">
      <dsp:nvSpPr>
        <dsp:cNvPr id="0" name=""/>
        <dsp:cNvSpPr/>
      </dsp:nvSpPr>
      <dsp:spPr>
        <a:xfrm>
          <a:off x="0" y="3379778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F41AA-92DC-4487-9331-CB8A91878487}">
      <dsp:nvSpPr>
        <dsp:cNvPr id="0" name=""/>
        <dsp:cNvSpPr/>
      </dsp:nvSpPr>
      <dsp:spPr>
        <a:xfrm>
          <a:off x="272294" y="3582311"/>
          <a:ext cx="495081" cy="4950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135F1-AE9F-43E3-968B-05EA49487DEE}">
      <dsp:nvSpPr>
        <dsp:cNvPr id="0" name=""/>
        <dsp:cNvSpPr/>
      </dsp:nvSpPr>
      <dsp:spPr>
        <a:xfrm>
          <a:off x="1039670" y="3379778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Mes stages</a:t>
          </a:r>
        </a:p>
      </dsp:txBody>
      <dsp:txXfrm>
        <a:off x="1039670" y="3379778"/>
        <a:ext cx="5149018" cy="900147"/>
      </dsp:txXfrm>
    </dsp:sp>
    <dsp:sp modelId="{9ACCC518-A01A-4FE9-A784-E9500728752C}">
      <dsp:nvSpPr>
        <dsp:cNvPr id="0" name=""/>
        <dsp:cNvSpPr/>
      </dsp:nvSpPr>
      <dsp:spPr>
        <a:xfrm>
          <a:off x="0" y="4467219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8C9D5-CC7F-4E5D-9693-3321B1AB5BE9}">
      <dsp:nvSpPr>
        <dsp:cNvPr id="0" name=""/>
        <dsp:cNvSpPr/>
      </dsp:nvSpPr>
      <dsp:spPr>
        <a:xfrm>
          <a:off x="272294" y="4707495"/>
          <a:ext cx="495081" cy="4950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C0C33-2A27-4780-BA13-24F820111714}">
      <dsp:nvSpPr>
        <dsp:cNvPr id="0" name=""/>
        <dsp:cNvSpPr/>
      </dsp:nvSpPr>
      <dsp:spPr>
        <a:xfrm>
          <a:off x="1039670" y="4504962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baseline="0"/>
            <a:t>Conclusion</a:t>
          </a:r>
          <a:endParaRPr lang="en-US" sz="1900" kern="1200"/>
        </a:p>
      </dsp:txBody>
      <dsp:txXfrm>
        <a:off x="1039670" y="4504962"/>
        <a:ext cx="5149018" cy="900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EA5A7-4825-4DB9-B4F6-2A5F40B49FFE}">
      <dsp:nvSpPr>
        <dsp:cNvPr id="0" name=""/>
        <dsp:cNvSpPr/>
      </dsp:nvSpPr>
      <dsp:spPr>
        <a:xfrm>
          <a:off x="1186625" y="7480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A86A2-2621-4E30-AFDB-05E2415331F3}">
      <dsp:nvSpPr>
        <dsp:cNvPr id="0" name=""/>
        <dsp:cNvSpPr/>
      </dsp:nvSpPr>
      <dsp:spPr>
        <a:xfrm>
          <a:off x="1464500" y="285355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8B37A-47AC-4752-B2EA-0DD9BBD3BF35}">
      <dsp:nvSpPr>
        <dsp:cNvPr id="0" name=""/>
        <dsp:cNvSpPr/>
      </dsp:nvSpPr>
      <dsp:spPr>
        <a:xfrm>
          <a:off x="769813" y="1717480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VRRP ENTRE DEUX HAPROXY</a:t>
          </a:r>
        </a:p>
      </dsp:txBody>
      <dsp:txXfrm>
        <a:off x="769813" y="1717480"/>
        <a:ext cx="2137500" cy="720000"/>
      </dsp:txXfrm>
    </dsp:sp>
    <dsp:sp modelId="{E3F4AF3C-52D2-4AC3-9507-5DF95341BE55}">
      <dsp:nvSpPr>
        <dsp:cNvPr id="0" name=""/>
        <dsp:cNvSpPr/>
      </dsp:nvSpPr>
      <dsp:spPr>
        <a:xfrm>
          <a:off x="3698188" y="7480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8E8DE-26BA-4C3D-8D30-40A71BD4CD8F}">
      <dsp:nvSpPr>
        <dsp:cNvPr id="0" name=""/>
        <dsp:cNvSpPr/>
      </dsp:nvSpPr>
      <dsp:spPr>
        <a:xfrm>
          <a:off x="3976063" y="285355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164B2-672F-4B09-A474-DA66480B92DB}">
      <dsp:nvSpPr>
        <dsp:cNvPr id="0" name=""/>
        <dsp:cNvSpPr/>
      </dsp:nvSpPr>
      <dsp:spPr>
        <a:xfrm>
          <a:off x="3281375" y="1717480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QUI</a:t>
          </a:r>
          <a:r>
            <a:rPr lang="en-US" sz="1500" kern="1200" baseline="0" dirty="0"/>
            <a:t> RENVOIENT VERS DEUX SERVEUR NGINX</a:t>
          </a:r>
          <a:endParaRPr lang="en-US" sz="1500" kern="1200" dirty="0"/>
        </a:p>
      </dsp:txBody>
      <dsp:txXfrm>
        <a:off x="3281375" y="1717480"/>
        <a:ext cx="2137500" cy="720000"/>
      </dsp:txXfrm>
    </dsp:sp>
    <dsp:sp modelId="{85F35875-C545-416E-AA9F-A5550F9678D0}">
      <dsp:nvSpPr>
        <dsp:cNvPr id="0" name=""/>
        <dsp:cNvSpPr/>
      </dsp:nvSpPr>
      <dsp:spPr>
        <a:xfrm>
          <a:off x="2442407" y="2971855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B686D-D39D-4248-853F-F748E0981E33}">
      <dsp:nvSpPr>
        <dsp:cNvPr id="0" name=""/>
        <dsp:cNvSpPr/>
      </dsp:nvSpPr>
      <dsp:spPr>
        <a:xfrm>
          <a:off x="2720282" y="3249730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88DE2-691E-454A-B40E-8FA8B93A6F97}">
      <dsp:nvSpPr>
        <dsp:cNvPr id="0" name=""/>
        <dsp:cNvSpPr/>
      </dsp:nvSpPr>
      <dsp:spPr>
        <a:xfrm>
          <a:off x="2025594" y="4681855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QUI</a:t>
          </a:r>
          <a:r>
            <a:rPr lang="en-US" sz="1500" kern="1200" baseline="0" dirty="0"/>
            <a:t> RENVOIENT VERS deux SERVEURS WEB </a:t>
          </a:r>
          <a:endParaRPr lang="en-US" sz="1500" kern="1200" dirty="0"/>
        </a:p>
      </dsp:txBody>
      <dsp:txXfrm>
        <a:off x="2025594" y="4681855"/>
        <a:ext cx="21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AF85B-FC9B-44F7-A585-5A78E371BF75}">
      <dsp:nvSpPr>
        <dsp:cNvPr id="0" name=""/>
        <dsp:cNvSpPr/>
      </dsp:nvSpPr>
      <dsp:spPr>
        <a:xfrm>
          <a:off x="0" y="0"/>
          <a:ext cx="4243167" cy="964881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Connexion</a:t>
          </a:r>
          <a:r>
            <a:rPr lang="en-US" sz="2500" kern="1200" baseline="0" dirty="0"/>
            <a:t> </a:t>
          </a:r>
          <a:r>
            <a:rPr lang="en-US" sz="2500" kern="1200" baseline="0" dirty="0" err="1"/>
            <a:t>securisée</a:t>
          </a:r>
          <a:r>
            <a:rPr lang="en-US" sz="2500" kern="1200" baseline="0" dirty="0"/>
            <a:t> via VPN</a:t>
          </a:r>
          <a:endParaRPr lang="en-US" sz="2500" kern="1200" dirty="0"/>
        </a:p>
      </dsp:txBody>
      <dsp:txXfrm>
        <a:off x="28260" y="28260"/>
        <a:ext cx="3201985" cy="908361"/>
      </dsp:txXfrm>
    </dsp:sp>
    <dsp:sp modelId="{592A13D8-D059-4912-9262-0E29DB6A5A11}">
      <dsp:nvSpPr>
        <dsp:cNvPr id="0" name=""/>
        <dsp:cNvSpPr/>
      </dsp:nvSpPr>
      <dsp:spPr>
        <a:xfrm>
          <a:off x="374397" y="1125695"/>
          <a:ext cx="4243167" cy="964881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Règle</a:t>
          </a:r>
          <a:r>
            <a:rPr lang="en-US" sz="2500" kern="1200" dirty="0"/>
            <a:t> de PAT sur </a:t>
          </a:r>
          <a:r>
            <a:rPr lang="en-US" sz="2500" kern="1200" dirty="0" err="1"/>
            <a:t>pfSense</a:t>
          </a:r>
          <a:endParaRPr lang="en-US" sz="2500" kern="1200" dirty="0"/>
        </a:p>
      </dsp:txBody>
      <dsp:txXfrm>
        <a:off x="402657" y="1153955"/>
        <a:ext cx="3185077" cy="908361"/>
      </dsp:txXfrm>
    </dsp:sp>
    <dsp:sp modelId="{8D638EB3-CBC1-4346-AAE5-4EFD5B60E1E8}">
      <dsp:nvSpPr>
        <dsp:cNvPr id="0" name=""/>
        <dsp:cNvSpPr/>
      </dsp:nvSpPr>
      <dsp:spPr>
        <a:xfrm>
          <a:off x="748794" y="2251391"/>
          <a:ext cx="4243167" cy="964881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Accès</a:t>
          </a:r>
          <a:r>
            <a:rPr lang="en-US" sz="2500" kern="1200" baseline="0"/>
            <a:t> depuis l’extérieur du lycée</a:t>
          </a:r>
          <a:endParaRPr lang="en-US" sz="2500" kern="1200"/>
        </a:p>
      </dsp:txBody>
      <dsp:txXfrm>
        <a:off x="777054" y="2279651"/>
        <a:ext cx="3185077" cy="908361"/>
      </dsp:txXfrm>
    </dsp:sp>
    <dsp:sp modelId="{3556EEA6-84A9-4EC4-87A6-F3E30FC8610B}">
      <dsp:nvSpPr>
        <dsp:cNvPr id="0" name=""/>
        <dsp:cNvSpPr/>
      </dsp:nvSpPr>
      <dsp:spPr>
        <a:xfrm>
          <a:off x="3615994" y="731702"/>
          <a:ext cx="627173" cy="62717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57108" y="731702"/>
        <a:ext cx="344945" cy="471948"/>
      </dsp:txXfrm>
    </dsp:sp>
    <dsp:sp modelId="{325A0BFD-84F3-4B59-A6A9-8452595F689C}">
      <dsp:nvSpPr>
        <dsp:cNvPr id="0" name=""/>
        <dsp:cNvSpPr/>
      </dsp:nvSpPr>
      <dsp:spPr>
        <a:xfrm>
          <a:off x="3990391" y="1850965"/>
          <a:ext cx="627173" cy="62717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131505" y="1850965"/>
        <a:ext cx="344945" cy="471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0839-CE00-4CF8-A45C-2C538D08571F}">
      <dsp:nvSpPr>
        <dsp:cNvPr id="0" name=""/>
        <dsp:cNvSpPr/>
      </dsp:nvSpPr>
      <dsp:spPr>
        <a:xfrm>
          <a:off x="0" y="0"/>
          <a:ext cx="4243167" cy="964881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UDP</a:t>
          </a:r>
        </a:p>
      </dsp:txBody>
      <dsp:txXfrm>
        <a:off x="28260" y="28260"/>
        <a:ext cx="3201985" cy="908361"/>
      </dsp:txXfrm>
    </dsp:sp>
    <dsp:sp modelId="{ECE1CBE8-32A8-4EF1-8B5C-D69CB0DA32B7}">
      <dsp:nvSpPr>
        <dsp:cNvPr id="0" name=""/>
        <dsp:cNvSpPr/>
      </dsp:nvSpPr>
      <dsp:spPr>
        <a:xfrm>
          <a:off x="374397" y="1125695"/>
          <a:ext cx="4243167" cy="964881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ASYMETRIQUE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SYMETRIQUE</a:t>
          </a:r>
        </a:p>
      </dsp:txBody>
      <dsp:txXfrm>
        <a:off x="402657" y="1153955"/>
        <a:ext cx="3185077" cy="908361"/>
      </dsp:txXfrm>
    </dsp:sp>
    <dsp:sp modelId="{83D2CA81-E4FA-4F6E-A731-04D177C79B3B}">
      <dsp:nvSpPr>
        <dsp:cNvPr id="0" name=""/>
        <dsp:cNvSpPr/>
      </dsp:nvSpPr>
      <dsp:spPr>
        <a:xfrm>
          <a:off x="748794" y="2251391"/>
          <a:ext cx="4243167" cy="964881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COMPRESSION</a:t>
          </a:r>
        </a:p>
      </dsp:txBody>
      <dsp:txXfrm>
        <a:off x="777054" y="2279651"/>
        <a:ext cx="3185077" cy="908361"/>
      </dsp:txXfrm>
    </dsp:sp>
    <dsp:sp modelId="{1E365F01-6487-43FE-B63C-29EA2344810E}">
      <dsp:nvSpPr>
        <dsp:cNvPr id="0" name=""/>
        <dsp:cNvSpPr/>
      </dsp:nvSpPr>
      <dsp:spPr>
        <a:xfrm>
          <a:off x="3615994" y="731702"/>
          <a:ext cx="627173" cy="62717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57108" y="731702"/>
        <a:ext cx="344945" cy="471948"/>
      </dsp:txXfrm>
    </dsp:sp>
    <dsp:sp modelId="{2025C6B3-2B02-49BF-AA38-FB21BF418883}">
      <dsp:nvSpPr>
        <dsp:cNvPr id="0" name=""/>
        <dsp:cNvSpPr/>
      </dsp:nvSpPr>
      <dsp:spPr>
        <a:xfrm>
          <a:off x="3990391" y="1850965"/>
          <a:ext cx="627173" cy="62717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00198"/>
            <a:satOff val="-23882"/>
            <a:lumOff val="4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131505" y="1850965"/>
        <a:ext cx="344945" cy="471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5B0FD-5099-44A2-A345-E95C2DAD2627}">
      <dsp:nvSpPr>
        <dsp:cNvPr id="0" name=""/>
        <dsp:cNvSpPr/>
      </dsp:nvSpPr>
      <dsp:spPr>
        <a:xfrm>
          <a:off x="609" y="63382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Mise </a:t>
          </a:r>
          <a:r>
            <a:rPr lang="en-US" sz="2700" kern="1200" dirty="0" err="1"/>
            <a:t>en</a:t>
          </a:r>
          <a:r>
            <a:rPr lang="en-US" sz="2700" kern="1200" dirty="0"/>
            <a:t> place borne HP</a:t>
          </a:r>
        </a:p>
      </dsp:txBody>
      <dsp:txXfrm>
        <a:off x="609" y="63382"/>
        <a:ext cx="2376544" cy="1425926"/>
      </dsp:txXfrm>
    </dsp:sp>
    <dsp:sp modelId="{27710661-5DC1-46A5-85A6-9847F5E1EC7D}">
      <dsp:nvSpPr>
        <dsp:cNvPr id="0" name=""/>
        <dsp:cNvSpPr/>
      </dsp:nvSpPr>
      <dsp:spPr>
        <a:xfrm>
          <a:off x="2614808" y="63382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Mise </a:t>
          </a:r>
          <a:r>
            <a:rPr lang="en-US" sz="2700" kern="1200" dirty="0" err="1"/>
            <a:t>en</a:t>
          </a:r>
          <a:r>
            <a:rPr lang="en-US" sz="2700" kern="1200" dirty="0"/>
            <a:t> place </a:t>
          </a:r>
          <a:r>
            <a:rPr lang="en-US" sz="2700" kern="1200" dirty="0" err="1"/>
            <a:t>serveur</a:t>
          </a:r>
          <a:r>
            <a:rPr lang="en-US" sz="2700" kern="1200" dirty="0"/>
            <a:t> </a:t>
          </a:r>
          <a:r>
            <a:rPr lang="en-US" sz="2700" kern="1200" dirty="0" err="1"/>
            <a:t>FreeRADIUS</a:t>
          </a:r>
          <a:endParaRPr lang="en-US" sz="2700" kern="1200" dirty="0"/>
        </a:p>
      </dsp:txBody>
      <dsp:txXfrm>
        <a:off x="2614808" y="63382"/>
        <a:ext cx="2376544" cy="1425926"/>
      </dsp:txXfrm>
    </dsp:sp>
    <dsp:sp modelId="{63F4E071-94E5-4F62-A960-C452238A6B54}">
      <dsp:nvSpPr>
        <dsp:cNvPr id="0" name=""/>
        <dsp:cNvSpPr/>
      </dsp:nvSpPr>
      <dsp:spPr>
        <a:xfrm>
          <a:off x="609" y="1726963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Autorisation</a:t>
          </a:r>
          <a:r>
            <a:rPr lang="en-US" sz="2700" kern="1200" baseline="0" dirty="0"/>
            <a:t> sortie web via proxy</a:t>
          </a:r>
          <a:endParaRPr lang="en-US" sz="2700" kern="1200" dirty="0"/>
        </a:p>
      </dsp:txBody>
      <dsp:txXfrm>
        <a:off x="609" y="1726963"/>
        <a:ext cx="2376544" cy="1425926"/>
      </dsp:txXfrm>
    </dsp:sp>
    <dsp:sp modelId="{45F5BEC1-BB17-45AB-8208-0D54085A48AA}">
      <dsp:nvSpPr>
        <dsp:cNvPr id="0" name=""/>
        <dsp:cNvSpPr/>
      </dsp:nvSpPr>
      <dsp:spPr>
        <a:xfrm>
          <a:off x="2614808" y="1726963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ACL </a:t>
          </a:r>
          <a:r>
            <a:rPr lang="en-US" sz="2700" kern="1200" dirty="0" err="1"/>
            <a:t>routeur</a:t>
          </a:r>
          <a:endParaRPr lang="en-US" sz="2700" kern="1200" dirty="0"/>
        </a:p>
      </dsp:txBody>
      <dsp:txXfrm>
        <a:off x="2614808" y="1726963"/>
        <a:ext cx="2376544" cy="1425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5B0FD-5099-44A2-A345-E95C2DAD2627}">
      <dsp:nvSpPr>
        <dsp:cNvPr id="0" name=""/>
        <dsp:cNvSpPr/>
      </dsp:nvSpPr>
      <dsp:spPr>
        <a:xfrm>
          <a:off x="16508" y="83830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PwnKit</a:t>
          </a:r>
          <a:endParaRPr lang="en-US" sz="3700" kern="1200" dirty="0"/>
        </a:p>
      </dsp:txBody>
      <dsp:txXfrm>
        <a:off x="16508" y="83830"/>
        <a:ext cx="2376544" cy="1425926"/>
      </dsp:txXfrm>
    </dsp:sp>
    <dsp:sp modelId="{27710661-5DC1-46A5-85A6-9847F5E1EC7D}">
      <dsp:nvSpPr>
        <dsp:cNvPr id="0" name=""/>
        <dsp:cNvSpPr/>
      </dsp:nvSpPr>
      <dsp:spPr>
        <a:xfrm>
          <a:off x="2615417" y="118936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Log4shell</a:t>
          </a:r>
        </a:p>
      </dsp:txBody>
      <dsp:txXfrm>
        <a:off x="2615417" y="118936"/>
        <a:ext cx="2376544" cy="1425926"/>
      </dsp:txXfrm>
    </dsp:sp>
    <dsp:sp modelId="{9E5997C1-F2FF-441A-A5B6-D79E2EC5F2DC}">
      <dsp:nvSpPr>
        <dsp:cNvPr id="0" name=""/>
        <dsp:cNvSpPr/>
      </dsp:nvSpPr>
      <dsp:spPr>
        <a:xfrm>
          <a:off x="1307708" y="1726963"/>
          <a:ext cx="2376544" cy="1425926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Python</a:t>
          </a:r>
        </a:p>
      </dsp:txBody>
      <dsp:txXfrm>
        <a:off x="1307708" y="1726963"/>
        <a:ext cx="2376544" cy="14259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6820-DD1D-4A03-988B-EF913FDB4C88}">
      <dsp:nvSpPr>
        <dsp:cNvPr id="0" name=""/>
        <dsp:cNvSpPr/>
      </dsp:nvSpPr>
      <dsp:spPr>
        <a:xfrm>
          <a:off x="0" y="660"/>
          <a:ext cx="6188689" cy="1545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7C7F3-7126-401E-B6CD-3A836CACAA83}">
      <dsp:nvSpPr>
        <dsp:cNvPr id="0" name=""/>
        <dsp:cNvSpPr/>
      </dsp:nvSpPr>
      <dsp:spPr>
        <a:xfrm>
          <a:off x="467407" y="348318"/>
          <a:ext cx="849830" cy="849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30DF4-793C-44A8-A262-1E5BDB1B6F57}">
      <dsp:nvSpPr>
        <dsp:cNvPr id="0" name=""/>
        <dsp:cNvSpPr/>
      </dsp:nvSpPr>
      <dsp:spPr>
        <a:xfrm>
          <a:off x="1784645" y="660"/>
          <a:ext cx="4404043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3 réseaux liés avec un </a:t>
          </a:r>
          <a:r>
            <a:rPr lang="fr-FR" sz="2100" kern="1200" dirty="0" err="1"/>
            <a:t>vpn</a:t>
          </a:r>
          <a:endParaRPr lang="en-US" sz="2100" kern="1200" dirty="0"/>
        </a:p>
      </dsp:txBody>
      <dsp:txXfrm>
        <a:off x="1784645" y="660"/>
        <a:ext cx="4404043" cy="1545147"/>
      </dsp:txXfrm>
    </dsp:sp>
    <dsp:sp modelId="{28D46C6D-642B-4DA9-BF0C-802555040B6E}">
      <dsp:nvSpPr>
        <dsp:cNvPr id="0" name=""/>
        <dsp:cNvSpPr/>
      </dsp:nvSpPr>
      <dsp:spPr>
        <a:xfrm>
          <a:off x="0" y="1932094"/>
          <a:ext cx="6188689" cy="1545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BD5D3D-2600-4994-8D3E-8D714107A885}">
      <dsp:nvSpPr>
        <dsp:cNvPr id="0" name=""/>
        <dsp:cNvSpPr/>
      </dsp:nvSpPr>
      <dsp:spPr>
        <a:xfrm>
          <a:off x="467407" y="2279752"/>
          <a:ext cx="849830" cy="849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CEC26-20EF-41AE-A960-3519F1C35CA8}">
      <dsp:nvSpPr>
        <dsp:cNvPr id="0" name=""/>
        <dsp:cNvSpPr/>
      </dsp:nvSpPr>
      <dsp:spPr>
        <a:xfrm>
          <a:off x="1784645" y="1932094"/>
          <a:ext cx="4404043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Un réseau à Angoulême,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 deuxième à Paris,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 troisième à Dôle</a:t>
          </a:r>
          <a:endParaRPr lang="en-US" sz="2100" kern="1200" dirty="0"/>
        </a:p>
      </dsp:txBody>
      <dsp:txXfrm>
        <a:off x="1784645" y="1932094"/>
        <a:ext cx="4404043" cy="1545147"/>
      </dsp:txXfrm>
    </dsp:sp>
    <dsp:sp modelId="{6FA7650F-4E18-4E77-B8AF-FB1278BCD506}">
      <dsp:nvSpPr>
        <dsp:cNvPr id="0" name=""/>
        <dsp:cNvSpPr/>
      </dsp:nvSpPr>
      <dsp:spPr>
        <a:xfrm>
          <a:off x="0" y="3863528"/>
          <a:ext cx="6188689" cy="1545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3CE17-4F8B-4495-9984-A7B92EC85F1F}">
      <dsp:nvSpPr>
        <dsp:cNvPr id="0" name=""/>
        <dsp:cNvSpPr/>
      </dsp:nvSpPr>
      <dsp:spPr>
        <a:xfrm>
          <a:off x="467407" y="4211186"/>
          <a:ext cx="849830" cy="849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12ECC3-5AB1-406C-B285-D8C36FB9D05B}">
      <dsp:nvSpPr>
        <dsp:cNvPr id="0" name=""/>
        <dsp:cNvSpPr/>
      </dsp:nvSpPr>
      <dsp:spPr>
        <a:xfrm>
          <a:off x="1784645" y="3863528"/>
          <a:ext cx="4404043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Une baie de brassage </a:t>
          </a:r>
          <a:endParaRPr lang="en-US" sz="2100" kern="1200" dirty="0"/>
        </a:p>
      </dsp:txBody>
      <dsp:txXfrm>
        <a:off x="1784645" y="3863528"/>
        <a:ext cx="4404043" cy="15451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E8D3C-001D-4579-AA8E-2C708F99CC68}">
      <dsp:nvSpPr>
        <dsp:cNvPr id="0" name=""/>
        <dsp:cNvSpPr/>
      </dsp:nvSpPr>
      <dsp:spPr>
        <a:xfrm>
          <a:off x="838" y="0"/>
          <a:ext cx="3394509" cy="3227375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L’administration</a:t>
          </a:r>
          <a:r>
            <a:rPr lang="en-US" sz="2600" kern="1200" dirty="0"/>
            <a:t> d’un </a:t>
          </a:r>
          <a:r>
            <a:rPr lang="en-US" sz="2600" kern="1200" dirty="0" err="1"/>
            <a:t>réseau</a:t>
          </a:r>
          <a:r>
            <a:rPr lang="en-US" sz="2600" kern="1200" dirty="0"/>
            <a:t> </a:t>
          </a:r>
          <a:r>
            <a:rPr lang="en-US" sz="2600" kern="1200" dirty="0" err="1"/>
            <a:t>complexe</a:t>
          </a:r>
          <a:r>
            <a:rPr lang="en-US" sz="2600" kern="1200" dirty="0"/>
            <a:t> et de </a:t>
          </a:r>
          <a:r>
            <a:rPr lang="en-US" sz="2600" kern="1200" dirty="0" err="1"/>
            <a:t>système</a:t>
          </a:r>
          <a:endParaRPr lang="en-US" sz="2600" kern="1200" dirty="0"/>
        </a:p>
      </dsp:txBody>
      <dsp:txXfrm>
        <a:off x="838" y="1290949"/>
        <a:ext cx="3394509" cy="1936425"/>
      </dsp:txXfrm>
    </dsp:sp>
    <dsp:sp modelId="{4CC5273B-D0DA-4D84-A569-D87CE1371849}">
      <dsp:nvSpPr>
        <dsp:cNvPr id="0" name=""/>
        <dsp:cNvSpPr/>
      </dsp:nvSpPr>
      <dsp:spPr>
        <a:xfrm>
          <a:off x="838" y="0"/>
          <a:ext cx="3394509" cy="12909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38" y="0"/>
        <a:ext cx="3394509" cy="1290950"/>
      </dsp:txXfrm>
    </dsp:sp>
    <dsp:sp modelId="{2B59A4F7-D73D-42C2-B98D-B33BA852D095}">
      <dsp:nvSpPr>
        <dsp:cNvPr id="0" name=""/>
        <dsp:cNvSpPr/>
      </dsp:nvSpPr>
      <dsp:spPr>
        <a:xfrm>
          <a:off x="3666907" y="0"/>
          <a:ext cx="3394509" cy="3227375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 </a:t>
          </a:r>
          <a:r>
            <a:rPr lang="en-US" sz="2600" kern="1200" dirty="0" err="1"/>
            <a:t>bonnes</a:t>
          </a:r>
          <a:r>
            <a:rPr lang="en-US" sz="2600" kern="1200" dirty="0"/>
            <a:t> notions </a:t>
          </a:r>
          <a:r>
            <a:rPr lang="en-US" sz="2600" kern="1200" dirty="0" err="1"/>
            <a:t>en</a:t>
          </a:r>
          <a:r>
            <a:rPr lang="en-US" sz="2600" kern="1200" dirty="0"/>
            <a:t> </a:t>
          </a:r>
          <a:r>
            <a:rPr lang="en-US" sz="2600" kern="1200" dirty="0" err="1"/>
            <a:t>programmation</a:t>
          </a:r>
          <a:endParaRPr lang="en-US" sz="2600" kern="1200" dirty="0"/>
        </a:p>
      </dsp:txBody>
      <dsp:txXfrm>
        <a:off x="3666907" y="1290949"/>
        <a:ext cx="3394509" cy="1936425"/>
      </dsp:txXfrm>
    </dsp:sp>
    <dsp:sp modelId="{D878B49C-9F6D-4CB7-BA50-DD2601F1E3E4}">
      <dsp:nvSpPr>
        <dsp:cNvPr id="0" name=""/>
        <dsp:cNvSpPr/>
      </dsp:nvSpPr>
      <dsp:spPr>
        <a:xfrm>
          <a:off x="3666907" y="0"/>
          <a:ext cx="3394509" cy="12909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666907" y="0"/>
        <a:ext cx="3394509" cy="1290950"/>
      </dsp:txXfrm>
    </dsp:sp>
    <dsp:sp modelId="{8892AF33-0B28-48CF-AF66-B135E76501FD}">
      <dsp:nvSpPr>
        <dsp:cNvPr id="0" name=""/>
        <dsp:cNvSpPr/>
      </dsp:nvSpPr>
      <dsp:spPr>
        <a:xfrm>
          <a:off x="7333815" y="0"/>
          <a:ext cx="3394509" cy="3227375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 pratique de </a:t>
          </a:r>
          <a:r>
            <a:rPr lang="en-US" sz="2600" kern="1200" dirty="0" err="1"/>
            <a:t>mes</a:t>
          </a:r>
          <a:r>
            <a:rPr lang="en-US" sz="2600" kern="1200" dirty="0"/>
            <a:t> acquis </a:t>
          </a:r>
          <a:r>
            <a:rPr lang="en-US" sz="2600" kern="1200" dirty="0" err="1"/>
            <a:t>en</a:t>
          </a:r>
          <a:r>
            <a:rPr lang="en-US" sz="2600" kern="1200" dirty="0"/>
            <a:t> </a:t>
          </a:r>
          <a:r>
            <a:rPr lang="en-US" sz="2600" kern="1200" dirty="0" err="1"/>
            <a:t>entreprise</a:t>
          </a:r>
          <a:endParaRPr lang="en-US" sz="2600" kern="1200" dirty="0"/>
        </a:p>
      </dsp:txBody>
      <dsp:txXfrm>
        <a:off x="7333815" y="1290950"/>
        <a:ext cx="3394509" cy="1936425"/>
      </dsp:txXfrm>
    </dsp:sp>
    <dsp:sp modelId="{6C2FF14D-6E4A-4391-872F-85D2370FDC4C}">
      <dsp:nvSpPr>
        <dsp:cNvPr id="0" name=""/>
        <dsp:cNvSpPr/>
      </dsp:nvSpPr>
      <dsp:spPr>
        <a:xfrm>
          <a:off x="7332977" y="0"/>
          <a:ext cx="3394509" cy="12909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7332977" y="0"/>
        <a:ext cx="3394509" cy="129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1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4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5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9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March 29,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1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1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66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B9DF5B-C30B-441D-96E3-ED81EAA16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fr-FR" sz="7200" dirty="0"/>
              <a:t>Sadek Adel</a:t>
            </a:r>
            <a:r>
              <a:rPr lang="fr-FR" dirty="0"/>
              <a:t>	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6527ED-826D-4CB2-B999-6E0E7412F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18" y="2989890"/>
            <a:ext cx="5662935" cy="534510"/>
          </a:xfrm>
        </p:spPr>
        <p:txBody>
          <a:bodyPr>
            <a:normAutofit/>
          </a:bodyPr>
          <a:lstStyle/>
          <a:p>
            <a:r>
              <a:rPr lang="fr-FR" dirty="0"/>
              <a:t>Epreuve E4</a:t>
            </a:r>
          </a:p>
        </p:txBody>
      </p:sp>
      <p:pic>
        <p:nvPicPr>
          <p:cNvPr id="39" name="Picture 3" descr="Terre en tant que particule avec or et bleu">
            <a:extLst>
              <a:ext uri="{FF2B5EF4-FFF2-40B4-BE49-F238E27FC236}">
                <a16:creationId xmlns:a16="http://schemas.microsoft.com/office/drawing/2014/main" id="{09BCE3B3-8924-4DF5-A97E-81E44E32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3" r="26218" b="-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62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32BED33B-70D0-48AD-BEB2-3F097A8DA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E0EF949F-76AA-4D0F-B089-5135B242B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39">
            <a:extLst>
              <a:ext uri="{FF2B5EF4-FFF2-40B4-BE49-F238E27FC236}">
                <a16:creationId xmlns:a16="http://schemas.microsoft.com/office/drawing/2014/main" id="{4FB8433C-841F-4C7F-BF92-BE93AA8B3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3594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004317-57B0-45C1-8E09-058AAF5D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05" y="720000"/>
            <a:ext cx="2078051" cy="1564556"/>
          </a:xfrm>
          <a:custGeom>
            <a:avLst/>
            <a:gdLst/>
            <a:ahLst/>
            <a:cxnLst/>
            <a:rect l="l" t="t" r="r" b="b"/>
            <a:pathLst>
              <a:path w="3107462" h="1564556">
                <a:moveTo>
                  <a:pt x="0" y="0"/>
                </a:moveTo>
                <a:lnTo>
                  <a:pt x="3107462" y="0"/>
                </a:lnTo>
                <a:lnTo>
                  <a:pt x="3107462" y="1564556"/>
                </a:lnTo>
                <a:lnTo>
                  <a:pt x="0" y="1564556"/>
                </a:lnTo>
                <a:close/>
              </a:path>
            </a:pathLst>
          </a:cu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3189D03-A849-4BE3-B045-524E3B6DE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73" y="2644556"/>
            <a:ext cx="2146716" cy="1564556"/>
          </a:xfrm>
          <a:custGeom>
            <a:avLst/>
            <a:gdLst/>
            <a:ahLst/>
            <a:cxnLst/>
            <a:rect l="l" t="t" r="r" b="b"/>
            <a:pathLst>
              <a:path w="3107462" h="1564556">
                <a:moveTo>
                  <a:pt x="0" y="0"/>
                </a:moveTo>
                <a:lnTo>
                  <a:pt x="3107462" y="0"/>
                </a:lnTo>
                <a:lnTo>
                  <a:pt x="3107462" y="1564556"/>
                </a:lnTo>
                <a:lnTo>
                  <a:pt x="0" y="1564556"/>
                </a:ln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C5E5D8-144B-466D-B4A6-38DAA134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22" y="4569112"/>
            <a:ext cx="2811218" cy="1560226"/>
          </a:xfrm>
          <a:custGeom>
            <a:avLst/>
            <a:gdLst/>
            <a:ahLst/>
            <a:cxnLst/>
            <a:rect l="l" t="t" r="r" b="b"/>
            <a:pathLst>
              <a:path w="3107462" h="1560226">
                <a:moveTo>
                  <a:pt x="0" y="0"/>
                </a:moveTo>
                <a:lnTo>
                  <a:pt x="3107462" y="0"/>
                </a:lnTo>
                <a:lnTo>
                  <a:pt x="3107462" y="1560226"/>
                </a:lnTo>
                <a:lnTo>
                  <a:pt x="0" y="1560226"/>
                </a:lnTo>
                <a:close/>
              </a:path>
            </a:pathLst>
          </a:custGeom>
        </p:spPr>
      </p:pic>
      <p:sp>
        <p:nvSpPr>
          <p:cNvPr id="6" name="AutoShape 6" descr="Glo Medical Aesthetics Company Logo Radius PNG, Clipart, App, Blue, Brand,  Business, Circle Free PNG Download">
            <a:extLst>
              <a:ext uri="{FF2B5EF4-FFF2-40B4-BE49-F238E27FC236}">
                <a16:creationId xmlns:a16="http://schemas.microsoft.com/office/drawing/2014/main" id="{6ACBB7B2-9735-48B6-94AC-4D68F64EB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ED6DF94-D039-4F6B-BC0B-984C79C8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523128"/>
              </p:ext>
            </p:extLst>
          </p:nvPr>
        </p:nvGraphicFramePr>
        <p:xfrm>
          <a:off x="6591319" y="1036419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298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Glo Medical Aesthetics Company Logo Radius PNG, Clipart, App, Blue, Brand,  Business, Circle Free PNG Download">
            <a:extLst>
              <a:ext uri="{FF2B5EF4-FFF2-40B4-BE49-F238E27FC236}">
                <a16:creationId xmlns:a16="http://schemas.microsoft.com/office/drawing/2014/main" id="{6ACBB7B2-9735-48B6-94AC-4D68F64EB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ED6DF94-D039-4F6B-BC0B-984C79C8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04844"/>
              </p:ext>
            </p:extLst>
          </p:nvPr>
        </p:nvGraphicFramePr>
        <p:xfrm>
          <a:off x="6604884" y="1973263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839A8A7-614F-4267-B342-FE1E2A469027}"/>
              </a:ext>
            </a:extLst>
          </p:cNvPr>
          <p:cNvSpPr txBox="1"/>
          <p:nvPr/>
        </p:nvSpPr>
        <p:spPr>
          <a:xfrm>
            <a:off x="723569" y="381663"/>
            <a:ext cx="3586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Veille technologique</a:t>
            </a:r>
          </a:p>
          <a:p>
            <a:endParaRPr lang="fr-FR" b="1" dirty="0"/>
          </a:p>
          <a:p>
            <a:r>
              <a:rPr lang="fr-FR" b="1" dirty="0"/>
              <a:t>Les failles de sécurité et les mesures pour s’en protéger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929DF9-415E-4F61-B283-847AB25E0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02" y="1850003"/>
            <a:ext cx="2455065" cy="17313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ABDA9B-E4DC-48B2-9DBA-FDE4D5215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01" y="4073822"/>
            <a:ext cx="2455065" cy="17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747ED-2861-42D9-B4B8-40AB256F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 err="1"/>
              <a:t>Présentation</a:t>
            </a:r>
            <a:r>
              <a:rPr lang="en-US" dirty="0"/>
              <a:t> de </a:t>
            </a:r>
            <a:r>
              <a:rPr lang="en-US" dirty="0" err="1"/>
              <a:t>mes</a:t>
            </a:r>
            <a:r>
              <a:rPr lang="en-US" dirty="0"/>
              <a:t> deux stage à Ideal Standard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E43EF2-9514-46B1-B5F6-BC64EBA592FF}"/>
              </a:ext>
            </a:extLst>
          </p:cNvPr>
          <p:cNvSpPr txBox="1"/>
          <p:nvPr/>
        </p:nvSpPr>
        <p:spPr>
          <a:xfrm>
            <a:off x="624996" y="2541600"/>
            <a:ext cx="5158286" cy="3216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S.A.S. (Société par Actions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Simplifiée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) </a:t>
            </a: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Fondée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en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1955</a:t>
            </a: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Spécialisée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dans la vente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d’appareils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sanitaires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et de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produits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de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décoration</a:t>
            </a:r>
            <a:endParaRPr lang="en-US" sz="2000" spc="20" dirty="0">
              <a:solidFill>
                <a:schemeClr val="tx1">
                  <a:alpha val="58000"/>
                </a:schemeClr>
              </a:solidFill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82 millions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d’euros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de chiffre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d’affaires</a:t>
            </a:r>
            <a:endParaRPr lang="en-US" sz="2000" spc="20" dirty="0">
              <a:solidFill>
                <a:schemeClr val="tx1">
                  <a:alpha val="58000"/>
                </a:schemeClr>
              </a:solidFill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Capital de 11 millions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d’euros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pour la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branche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</a:t>
            </a:r>
            <a:r>
              <a:rPr lang="en-US" sz="2000" spc="20" dirty="0" err="1">
                <a:solidFill>
                  <a:schemeClr val="tx1">
                    <a:alpha val="58000"/>
                  </a:schemeClr>
                </a:solidFill>
              </a:rPr>
              <a:t>en</a:t>
            </a:r>
            <a:r>
              <a:rPr lang="en-US" sz="2000" spc="20" dirty="0">
                <a:solidFill>
                  <a:schemeClr val="tx1">
                    <a:alpha val="58000"/>
                  </a:schemeClr>
                </a:solidFill>
              </a:rPr>
              <a:t> France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981712D-5FB0-452F-8290-FCB1D4D72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76162" y="1816413"/>
            <a:ext cx="4284000" cy="3216511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2171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ACCD27-0FA0-4344-9FE7-B341DAA5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104051"/>
            <a:ext cx="3952414" cy="2199501"/>
          </a:xfrm>
        </p:spPr>
        <p:txBody>
          <a:bodyPr>
            <a:normAutofit/>
          </a:bodyPr>
          <a:lstStyle/>
          <a:p>
            <a:r>
              <a:rPr lang="fr-FR" dirty="0"/>
              <a:t>Présentation du réseau de l’entreprise</a:t>
            </a:r>
          </a:p>
        </p:txBody>
      </p:sp>
      <p:sp useBgFill="1">
        <p:nvSpPr>
          <p:cNvPr id="34" name="Freeform: Shape 21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ED6DF94-D039-4F6B-BC0B-984C79C8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106947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7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56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8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60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3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6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1F48E72-EFCA-4F3E-A820-23B4AAF0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5" y="896291"/>
            <a:ext cx="6263708" cy="950982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: Ce que j’ai appris durant ces deux années</a:t>
            </a:r>
          </a:p>
        </p:txBody>
      </p:sp>
      <p:graphicFrame>
        <p:nvGraphicFramePr>
          <p:cNvPr id="27" name="Espace réservé du contenu 2">
            <a:extLst>
              <a:ext uri="{FF2B5EF4-FFF2-40B4-BE49-F238E27FC236}">
                <a16:creationId xmlns:a16="http://schemas.microsoft.com/office/drawing/2014/main" id="{6026B0E7-C6C9-402D-9620-1111A8095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434644"/>
              </p:ext>
            </p:extLst>
          </p:nvPr>
        </p:nvGraphicFramePr>
        <p:xfrm>
          <a:off x="720000" y="2541600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1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83B1E3-1B1C-4A69-83D2-2FFA3C16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0BFB28EB-6A26-48FD-BE32-D8363F7AD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947239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57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E91D896-DCCA-4592-8A52-FC952DE4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1" y="1491220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spc="-100" dirty="0"/>
              <a:t>Je </a:t>
            </a:r>
            <a:r>
              <a:rPr lang="en-US" sz="3900" spc="-100" dirty="0" err="1"/>
              <a:t>m’appelle</a:t>
            </a:r>
            <a:r>
              <a:rPr lang="en-US" sz="3900" spc="-100" dirty="0"/>
              <a:t> Adel </a:t>
            </a:r>
            <a:r>
              <a:rPr lang="en-US" sz="3900" spc="-100" dirty="0" err="1"/>
              <a:t>Sadek</a:t>
            </a:r>
            <a:r>
              <a:rPr lang="en-US" sz="3900" spc="-100" dirty="0"/>
              <a:t>,</a:t>
            </a:r>
            <a:br>
              <a:rPr lang="en-US" sz="3900" spc="-100" dirty="0"/>
            </a:br>
            <a:r>
              <a:rPr lang="en-US" sz="3900" spc="-100" dirty="0" err="1"/>
              <a:t>j’ai</a:t>
            </a:r>
            <a:r>
              <a:rPr lang="en-US" sz="3900" spc="-100" dirty="0"/>
              <a:t> 20 </a:t>
            </a:r>
            <a:r>
              <a:rPr lang="en-US" sz="3900" spc="-100" dirty="0" err="1"/>
              <a:t>ans</a:t>
            </a:r>
            <a:r>
              <a:rPr lang="en-US" sz="3900" spc="-100" dirty="0"/>
              <a:t> et je suis </a:t>
            </a:r>
            <a:r>
              <a:rPr lang="en-US" sz="3900" spc="-100" dirty="0" err="1"/>
              <a:t>étudiant</a:t>
            </a:r>
            <a:r>
              <a:rPr lang="en-US" sz="3900" spc="-100" dirty="0"/>
              <a:t> </a:t>
            </a:r>
            <a:r>
              <a:rPr lang="en-US" sz="3900" spc="-100" dirty="0" err="1"/>
              <a:t>en</a:t>
            </a:r>
            <a:r>
              <a:rPr lang="en-US" sz="3900" spc="-100" dirty="0"/>
              <a:t> BTS SIO au lycée Jean Jacques Rousseau à Montmorency (SISR)</a:t>
            </a: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1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B0371581-F304-4920-94E5-53BCB9AD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fr-FR" dirty="0"/>
              <a:t>J’habite à Domont (95330)</a:t>
            </a:r>
          </a:p>
          <a:p>
            <a:r>
              <a:rPr lang="fr-FR" dirty="0"/>
              <a:t>J’ai obtenu mon BAC en 2019</a:t>
            </a:r>
          </a:p>
          <a:p>
            <a:r>
              <a:rPr lang="fr-FR" dirty="0"/>
              <a:t>Mes centres d’intérêts :</a:t>
            </a:r>
          </a:p>
          <a:p>
            <a:pPr lvl="1"/>
            <a:r>
              <a:rPr lang="fr-FR" dirty="0"/>
              <a:t>La sécurité informatique et l’administration des systèmes et réseaux</a:t>
            </a:r>
          </a:p>
          <a:p>
            <a:pPr lvl="1"/>
            <a:r>
              <a:rPr lang="fr-FR" dirty="0"/>
              <a:t>Lecture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57" name="Picture 47" descr="Ordinateur portable sur une table">
            <a:extLst>
              <a:ext uri="{FF2B5EF4-FFF2-40B4-BE49-F238E27FC236}">
                <a16:creationId xmlns:a16="http://schemas.microsoft.com/office/drawing/2014/main" id="{1781471F-CF7D-F78E-D549-79985DCF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9" r="29702" b="-1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227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991C066-AC4D-4E9D-B3B3-3BCEC4CD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FB37042-5917-483B-8420-94B65970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A747ED-2861-42D9-B4B8-40AB256F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8831988" cy="5760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pc="-100" dirty="0" err="1"/>
              <a:t>Présentation</a:t>
            </a:r>
            <a:r>
              <a:rPr lang="en-US" spc="-100" dirty="0"/>
              <a:t> </a:t>
            </a:r>
            <a:r>
              <a:rPr lang="en-US" spc="-100" dirty="0" err="1"/>
              <a:t>contexte</a:t>
            </a:r>
            <a:r>
              <a:rPr lang="en-US" spc="-100" dirty="0"/>
              <a:t> </a:t>
            </a:r>
            <a:r>
              <a:rPr lang="en-US" spc="-100" dirty="0" err="1"/>
              <a:t>booktic</a:t>
            </a:r>
            <a:r>
              <a:rPr lang="en-US" spc="-100" dirty="0"/>
              <a:t> (</a:t>
            </a:r>
            <a:r>
              <a:rPr lang="en-US" spc="-100" dirty="0" err="1"/>
              <a:t>schéma</a:t>
            </a:r>
            <a:r>
              <a:rPr lang="en-US" spc="-100" dirty="0"/>
              <a:t>)</a:t>
            </a:r>
          </a:p>
        </p:txBody>
      </p:sp>
      <p:sp useBgFill="1">
        <p:nvSpPr>
          <p:cNvPr id="125" name="Freeform: Shape 124">
            <a:extLst>
              <a:ext uri="{FF2B5EF4-FFF2-40B4-BE49-F238E27FC236}">
                <a16:creationId xmlns:a16="http://schemas.microsoft.com/office/drawing/2014/main" id="{13FA3211-8731-425C-9A21-D94837462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" y="2543175"/>
            <a:ext cx="12191090" cy="4314826"/>
          </a:xfrm>
          <a:custGeom>
            <a:avLst/>
            <a:gdLst>
              <a:gd name="connsiteX0" fmla="*/ 2945853 w 12191090"/>
              <a:gd name="connsiteY0" fmla="*/ 0 h 4430825"/>
              <a:gd name="connsiteX1" fmla="*/ 8211918 w 12191090"/>
              <a:gd name="connsiteY1" fmla="*/ 91920 h 4430825"/>
              <a:gd name="connsiteX2" fmla="*/ 8964214 w 12191090"/>
              <a:gd name="connsiteY2" fmla="*/ 105051 h 4430825"/>
              <a:gd name="connsiteX3" fmla="*/ 9716509 w 12191090"/>
              <a:gd name="connsiteY3" fmla="*/ 118183 h 4430825"/>
              <a:gd name="connsiteX4" fmla="*/ 10920181 w 12191090"/>
              <a:gd name="connsiteY4" fmla="*/ 139193 h 4430825"/>
              <a:gd name="connsiteX5" fmla="*/ 12130833 w 12191090"/>
              <a:gd name="connsiteY5" fmla="*/ 97164 h 4430825"/>
              <a:gd name="connsiteX6" fmla="*/ 12191090 w 12191090"/>
              <a:gd name="connsiteY6" fmla="*/ 95072 h 4430825"/>
              <a:gd name="connsiteX7" fmla="*/ 12191090 w 12191090"/>
              <a:gd name="connsiteY7" fmla="*/ 4430825 h 4430825"/>
              <a:gd name="connsiteX8" fmla="*/ 10305 w 12191090"/>
              <a:gd name="connsiteY8" fmla="*/ 4430825 h 4430825"/>
              <a:gd name="connsiteX9" fmla="*/ 0 w 12191090"/>
              <a:gd name="connsiteY9" fmla="*/ 42862 h 4430825"/>
              <a:gd name="connsiteX10" fmla="*/ 105174 w 12191090"/>
              <a:gd name="connsiteY10" fmla="*/ 44699 h 4430825"/>
              <a:gd name="connsiteX11" fmla="*/ 837780 w 12191090"/>
              <a:gd name="connsiteY11" fmla="*/ 57486 h 4430825"/>
              <a:gd name="connsiteX12" fmla="*/ 1439616 w 12191090"/>
              <a:gd name="connsiteY12" fmla="*/ 67992 h 4430825"/>
              <a:gd name="connsiteX13" fmla="*/ 2945853 w 12191090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090" h="4430825">
                <a:moveTo>
                  <a:pt x="2945853" y="0"/>
                </a:moveTo>
                <a:cubicBezTo>
                  <a:pt x="2945853" y="0"/>
                  <a:pt x="2945853" y="0"/>
                  <a:pt x="8211918" y="91920"/>
                </a:cubicBezTo>
                <a:cubicBezTo>
                  <a:pt x="8362379" y="94546"/>
                  <a:pt x="8663297" y="99800"/>
                  <a:pt x="8964214" y="105051"/>
                </a:cubicBezTo>
                <a:cubicBezTo>
                  <a:pt x="9265134" y="110304"/>
                  <a:pt x="9415591" y="112930"/>
                  <a:pt x="9716509" y="118183"/>
                </a:cubicBezTo>
                <a:cubicBezTo>
                  <a:pt x="9716509" y="118183"/>
                  <a:pt x="9716509" y="118183"/>
                  <a:pt x="10920181" y="139193"/>
                </a:cubicBezTo>
                <a:cubicBezTo>
                  <a:pt x="10920181" y="139193"/>
                  <a:pt x="10920181" y="139193"/>
                  <a:pt x="12130833" y="97164"/>
                </a:cubicBezTo>
                <a:lnTo>
                  <a:pt x="12191090" y="95072"/>
                </a:lnTo>
                <a:lnTo>
                  <a:pt x="12191090" y="4430825"/>
                </a:lnTo>
                <a:lnTo>
                  <a:pt x="10305" y="4430825"/>
                </a:lnTo>
                <a:lnTo>
                  <a:pt x="0" y="42862"/>
                </a:lnTo>
                <a:lnTo>
                  <a:pt x="105174" y="44699"/>
                </a:lnTo>
                <a:cubicBezTo>
                  <a:pt x="365244" y="49238"/>
                  <a:pt x="612091" y="53547"/>
                  <a:pt x="837780" y="57486"/>
                </a:cubicBezTo>
                <a:cubicBezTo>
                  <a:pt x="837780" y="57486"/>
                  <a:pt x="837780" y="57486"/>
                  <a:pt x="1439616" y="67992"/>
                </a:cubicBezTo>
                <a:cubicBezTo>
                  <a:pt x="1439616" y="67992"/>
                  <a:pt x="1439616" y="67992"/>
                  <a:pt x="29458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34CD9A49-3AB5-4B19-B613-C4F64563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8" y="1366316"/>
            <a:ext cx="10897383" cy="5285231"/>
          </a:xfrm>
          <a:custGeom>
            <a:avLst/>
            <a:gdLst/>
            <a:ahLst/>
            <a:cxnLst/>
            <a:rect l="l" t="t" r="r" b="b"/>
            <a:pathLst>
              <a:path w="5184163" h="3501162">
                <a:moveTo>
                  <a:pt x="0" y="0"/>
                </a:moveTo>
                <a:lnTo>
                  <a:pt x="5184163" y="0"/>
                </a:lnTo>
                <a:lnTo>
                  <a:pt x="5184163" y="3501162"/>
                </a:lnTo>
                <a:lnTo>
                  <a:pt x="0" y="3501162"/>
                </a:lnTo>
                <a:close/>
              </a:path>
            </a:pathLst>
          </a:cu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1441FD4-8765-41F5-A3A9-F41A767A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956" y="1483954"/>
            <a:ext cx="3568064" cy="288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0AC208-738A-4027-A2BA-4755069FE626}"/>
              </a:ext>
            </a:extLst>
          </p:cNvPr>
          <p:cNvSpPr txBox="1"/>
          <p:nvPr/>
        </p:nvSpPr>
        <p:spPr>
          <a:xfrm>
            <a:off x="6592140" y="4407768"/>
            <a:ext cx="1057013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VLAN 40 DMZ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F9E77E-02EA-46C1-8D40-796FFC26B6C0}"/>
              </a:ext>
            </a:extLst>
          </p:cNvPr>
          <p:cNvSpPr txBox="1"/>
          <p:nvPr/>
        </p:nvSpPr>
        <p:spPr>
          <a:xfrm>
            <a:off x="5486400" y="3564464"/>
            <a:ext cx="9563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VLAN 10</a:t>
            </a:r>
          </a:p>
          <a:p>
            <a:r>
              <a:rPr lang="fr-FR" sz="1200" dirty="0">
                <a:solidFill>
                  <a:schemeClr val="bg1"/>
                </a:solidFill>
              </a:rPr>
              <a:t>serveur</a:t>
            </a:r>
          </a:p>
        </p:txBody>
      </p:sp>
    </p:spTree>
    <p:extLst>
      <p:ext uri="{BB962C8B-B14F-4D97-AF65-F5344CB8AC3E}">
        <p14:creationId xmlns:p14="http://schemas.microsoft.com/office/powerpoint/2010/main" val="102988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16D4C-A818-414C-AC33-89A1D148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07" y="1780940"/>
            <a:ext cx="5015638" cy="86201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5600" spc="-100" dirty="0" err="1"/>
              <a:t>Présentation</a:t>
            </a:r>
            <a:r>
              <a:rPr lang="en-US" sz="5600" spc="-100" dirty="0"/>
              <a:t> de </a:t>
            </a:r>
            <a:r>
              <a:rPr lang="en-US" sz="5600" spc="-100" dirty="0" err="1"/>
              <a:t>quelques</a:t>
            </a:r>
            <a:r>
              <a:rPr lang="en-US" sz="5600" spc="-100" dirty="0"/>
              <a:t> </a:t>
            </a:r>
            <a:r>
              <a:rPr lang="en-US" sz="5600" spc="-100" dirty="0" err="1"/>
              <a:t>projets</a:t>
            </a:r>
            <a:endParaRPr lang="en-US" sz="5600" spc="-100" dirty="0"/>
          </a:p>
        </p:txBody>
      </p:sp>
      <p:pic>
        <p:nvPicPr>
          <p:cNvPr id="55" name="Picture 19" descr="Gros plan de la carte de circuit imprimé">
            <a:extLst>
              <a:ext uri="{FF2B5EF4-FFF2-40B4-BE49-F238E27FC236}">
                <a16:creationId xmlns:a16="http://schemas.microsoft.com/office/drawing/2014/main" id="{49787E1B-26BE-4ED8-9DBC-27742057C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1" r="22440" b="-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pic>
        <p:nvPicPr>
          <p:cNvPr id="52" name="Graphic 6" descr="Réunion en ligne avec un remplissage uni">
            <a:extLst>
              <a:ext uri="{FF2B5EF4-FFF2-40B4-BE49-F238E27FC236}">
                <a16:creationId xmlns:a16="http://schemas.microsoft.com/office/drawing/2014/main" id="{67BBCF0D-C424-4543-B56E-78DAD0EE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70419" y="2506331"/>
            <a:ext cx="4425814" cy="3626278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813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6" name="Espace réservé du contenu 5">
            <a:extLst>
              <a:ext uri="{FF2B5EF4-FFF2-40B4-BE49-F238E27FC236}">
                <a16:creationId xmlns:a16="http://schemas.microsoft.com/office/drawing/2014/main" id="{8089EA5A-DD64-60A9-79B3-93366E3AE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08862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AProxy Logo Download Vector">
            <a:extLst>
              <a:ext uri="{FF2B5EF4-FFF2-40B4-BE49-F238E27FC236}">
                <a16:creationId xmlns:a16="http://schemas.microsoft.com/office/drawing/2014/main" id="{7927791A-11A7-437E-83EC-BA211492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3" y="584465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'est-ce que Nginx ? Qu'est-ce que c'est et comment ça marche">
            <a:extLst>
              <a:ext uri="{FF2B5EF4-FFF2-40B4-BE49-F238E27FC236}">
                <a16:creationId xmlns:a16="http://schemas.microsoft.com/office/drawing/2014/main" id="{DFC7E891-BFE4-4E4A-AF4D-5A9B218C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2" y="3821245"/>
            <a:ext cx="220658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6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FAD4110-8016-4782-8301-425DA40C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63AEF-E1BB-4094-902E-9FC4C3327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1BA33325-7509-4375-B1C0-C816908F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573811" cy="6858000"/>
          </a:xfrm>
          <a:custGeom>
            <a:avLst/>
            <a:gdLst>
              <a:gd name="connsiteX0" fmla="*/ 1129816 w 7573811"/>
              <a:gd name="connsiteY0" fmla="*/ 0 h 6858000"/>
              <a:gd name="connsiteX1" fmla="*/ 7573811 w 7573811"/>
              <a:gd name="connsiteY1" fmla="*/ 0 h 6858000"/>
              <a:gd name="connsiteX2" fmla="*/ 7573811 w 7573811"/>
              <a:gd name="connsiteY2" fmla="*/ 6858000 h 6858000"/>
              <a:gd name="connsiteX3" fmla="*/ 1406292 w 7573811"/>
              <a:gd name="connsiteY3" fmla="*/ 6858000 h 6858000"/>
              <a:gd name="connsiteX4" fmla="*/ 1194784 w 7573811"/>
              <a:gd name="connsiteY4" fmla="*/ 6625926 h 6858000"/>
              <a:gd name="connsiteX5" fmla="*/ 580447 w 7573811"/>
              <a:gd name="connsiteY5" fmla="*/ 5744482 h 6858000"/>
              <a:gd name="connsiteX6" fmla="*/ 0 w 7573811"/>
              <a:gd name="connsiteY6" fmla="*/ 3637319 h 6858000"/>
              <a:gd name="connsiteX7" fmla="*/ 183298 w 7573811"/>
              <a:gd name="connsiteY7" fmla="*/ 1866081 h 6858000"/>
              <a:gd name="connsiteX8" fmla="*/ 794295 w 7573811"/>
              <a:gd name="connsiteY8" fmla="*/ 430767 h 6858000"/>
              <a:gd name="connsiteX9" fmla="*/ 993227 w 7573811"/>
              <a:gd name="connsiteY9" fmla="*/ 1645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3811" h="6858000">
                <a:moveTo>
                  <a:pt x="1129816" y="0"/>
                </a:moveTo>
                <a:lnTo>
                  <a:pt x="7573811" y="0"/>
                </a:lnTo>
                <a:lnTo>
                  <a:pt x="7573811" y="6858000"/>
                </a:lnTo>
                <a:lnTo>
                  <a:pt x="1406292" y="6858000"/>
                </a:lnTo>
                <a:lnTo>
                  <a:pt x="1194784" y="6625926"/>
                </a:lnTo>
                <a:cubicBezTo>
                  <a:pt x="968525" y="6360025"/>
                  <a:pt x="763745" y="6065137"/>
                  <a:pt x="580447" y="5744482"/>
                </a:cubicBezTo>
                <a:cubicBezTo>
                  <a:pt x="213848" y="5072633"/>
                  <a:pt x="0" y="4370245"/>
                  <a:pt x="0" y="3637319"/>
                </a:cubicBezTo>
                <a:cubicBezTo>
                  <a:pt x="0" y="3057086"/>
                  <a:pt x="61099" y="2446314"/>
                  <a:pt x="183298" y="1866081"/>
                </a:cubicBezTo>
                <a:cubicBezTo>
                  <a:pt x="305499" y="1285847"/>
                  <a:pt x="519347" y="827768"/>
                  <a:pt x="794295" y="430767"/>
                </a:cubicBezTo>
                <a:cubicBezTo>
                  <a:pt x="859214" y="339151"/>
                  <a:pt x="925564" y="250398"/>
                  <a:pt x="993227" y="164508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ED949C-3EA6-46B6-A8E7-C58CD848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01" y="720000"/>
            <a:ext cx="2411058" cy="2524669"/>
          </a:xfrm>
          <a:custGeom>
            <a:avLst/>
            <a:gdLst/>
            <a:ahLst/>
            <a:cxnLst/>
            <a:rect l="l" t="t" r="r" b="b"/>
            <a:pathLst>
              <a:path w="5014800" h="2524669">
                <a:moveTo>
                  <a:pt x="0" y="0"/>
                </a:moveTo>
                <a:lnTo>
                  <a:pt x="5014800" y="0"/>
                </a:lnTo>
                <a:lnTo>
                  <a:pt x="50148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C51297-733B-4FA0-AFA7-F991719C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06" y="3604669"/>
            <a:ext cx="2513448" cy="2524669"/>
          </a:xfrm>
          <a:custGeom>
            <a:avLst/>
            <a:gdLst/>
            <a:ahLst/>
            <a:cxnLst/>
            <a:rect l="l" t="t" r="r" b="b"/>
            <a:pathLst>
              <a:path w="5014800" h="2524669">
                <a:moveTo>
                  <a:pt x="0" y="0"/>
                </a:moveTo>
                <a:lnTo>
                  <a:pt x="5014800" y="0"/>
                </a:lnTo>
                <a:lnTo>
                  <a:pt x="50148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ED6DF94-D039-4F6B-BC0B-984C79C8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706612"/>
              </p:ext>
            </p:extLst>
          </p:nvPr>
        </p:nvGraphicFramePr>
        <p:xfrm>
          <a:off x="1023346" y="1312296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676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2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5F82A5-4D09-4362-843F-AB9B8C1E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62" y="1304089"/>
            <a:ext cx="4284000" cy="4241159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ED6DF94-D039-4F6B-BC0B-984C79C8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89625"/>
              </p:ext>
            </p:extLst>
          </p:nvPr>
        </p:nvGraphicFramePr>
        <p:xfrm>
          <a:off x="799370" y="1304089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11651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BB0A2B347004C9A0722F0F80A7730" ma:contentTypeVersion="2" ma:contentTypeDescription="Create a new document." ma:contentTypeScope="" ma:versionID="1328f8b17d61ff4fd6ece89f8c89fd69">
  <xsd:schema xmlns:xsd="http://www.w3.org/2001/XMLSchema" xmlns:xs="http://www.w3.org/2001/XMLSchema" xmlns:p="http://schemas.microsoft.com/office/2006/metadata/properties" xmlns:ns3="fe2c654f-50d3-4e4b-80d4-da45e1cf08a2" targetNamespace="http://schemas.microsoft.com/office/2006/metadata/properties" ma:root="true" ma:fieldsID="8a2b6386d85c79b079db6323cea0864b" ns3:_="">
    <xsd:import namespace="fe2c654f-50d3-4e4b-80d4-da45e1cf08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c654f-50d3-4e4b-80d4-da45e1cf0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602ED-8440-4933-8793-4012C8E66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c654f-50d3-4e4b-80d4-da45e1cf0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DF04A2-8284-4C92-8586-22FA4A2AB78E}">
  <ds:schemaRefs>
    <ds:schemaRef ds:uri="http://www.w3.org/XML/1998/namespace"/>
    <ds:schemaRef ds:uri="fe2c654f-50d3-4e4b-80d4-da45e1cf08a2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86DB51-8BB9-4D3B-A596-31F2D1CC0E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Diapo_Stage_sadek_adel</Template>
  <TotalTime>91</TotalTime>
  <Words>269</Words>
  <Application>Microsoft Office PowerPoint</Application>
  <PresentationFormat>Grand écran</PresentationFormat>
  <Paragraphs>58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Rockwell Nova Light</vt:lpstr>
      <vt:lpstr>The Hand Extrablack</vt:lpstr>
      <vt:lpstr>BlobVTI</vt:lpstr>
      <vt:lpstr>Sadek Adel </vt:lpstr>
      <vt:lpstr>Sommaire</vt:lpstr>
      <vt:lpstr>Je m’appelle Adel Sadek, j’ai 20 ans et je suis étudiant en BTS SIO au lycée Jean Jacques Rousseau à Montmorency (SISR)</vt:lpstr>
      <vt:lpstr>Présentation PowerPoint</vt:lpstr>
      <vt:lpstr>Présentation contexte booktic (schéma)</vt:lpstr>
      <vt:lpstr>Présentation de quelques projets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de mes deux stage à Ideal Standard</vt:lpstr>
      <vt:lpstr>Présentation du réseau de l’entreprise</vt:lpstr>
      <vt:lpstr>Conclusion : Ce que j’ai appris durant ces deux années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Sadek Adel</dc:title>
  <dc:creator>7446</dc:creator>
  <cp:lastModifiedBy>7446</cp:lastModifiedBy>
  <cp:revision>26</cp:revision>
  <dcterms:created xsi:type="dcterms:W3CDTF">2022-03-10T08:01:05Z</dcterms:created>
  <dcterms:modified xsi:type="dcterms:W3CDTF">2022-03-29T21:26:34Z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0x010100087BB0A2B347004C9A0722F0F80A7730</vt:lpwstr>
  </property>
</Properties>
</file>